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3353fdc73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981e236ae41d1"/>
  </p:sldMasterIdLst>
  <p:sldIdLst>
    <p:sldId xmlns:r="http://schemas.openxmlformats.org/officeDocument/2006/relationships" id="256" r:id="Rc9324e3e132240e2"/>
    <p:sldId xmlns:r="http://schemas.openxmlformats.org/officeDocument/2006/relationships" id="257" r:id="Rf0666656455a48d2"/>
    <p:sldId xmlns:r="http://schemas.openxmlformats.org/officeDocument/2006/relationships" id="258" r:id="R0445a5106c394da5"/>
    <p:sldId xmlns:r="http://schemas.openxmlformats.org/officeDocument/2006/relationships" id="259" r:id="R9836adcef3f845c9"/>
    <p:sldId xmlns:r="http://schemas.openxmlformats.org/officeDocument/2006/relationships" id="260" r:id="Rade5eef3f5334d5b"/>
    <p:sldId xmlns:r="http://schemas.openxmlformats.org/officeDocument/2006/relationships" id="261" r:id="Rd1e7fbd9d4f0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981e236ae41d1" /><Relationship Type="http://schemas.openxmlformats.org/officeDocument/2006/relationships/slide" Target="/ppt/slides/slide1.xml" Id="Rc9324e3e132240e2" /><Relationship Type="http://schemas.openxmlformats.org/officeDocument/2006/relationships/slide" Target="/ppt/slides/slide2.xml" Id="Rf0666656455a48d2" /><Relationship Type="http://schemas.openxmlformats.org/officeDocument/2006/relationships/slide" Target="/ppt/slides/slide3.xml" Id="R0445a5106c394da5" /><Relationship Type="http://schemas.openxmlformats.org/officeDocument/2006/relationships/slide" Target="/ppt/slides/slide4.xml" Id="R9836adcef3f845c9" /><Relationship Type="http://schemas.openxmlformats.org/officeDocument/2006/relationships/slide" Target="/ppt/slides/slide5.xml" Id="Rade5eef3f5334d5b" /><Relationship Type="http://schemas.openxmlformats.org/officeDocument/2006/relationships/slide" Target="/ppt/slides/slide6.xml" Id="Rd1e7fbd9d4f0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0aa121fe1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7ddcb1829463a" /><Relationship Type="http://schemas.openxmlformats.org/officeDocument/2006/relationships/theme" Target="/ppt/slideMasters/theme/theme1.xml" Id="Rb3a6e8a063c9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7ddcb1829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4e93c693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b310b077a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439e8499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ad48d3c19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5bc618174c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0727ed70e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HANDELSSTANDS UNDERSTØTTELSESFOND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HANDELSSTANDS UNDERSTØTTELSESFOND STI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35 105 981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26 828 050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26 828 050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191 366 277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191 404 407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 Henriette Folkestad, Postboks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3705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henriette.folkestad@atskog.no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www.stiftelsesforeningen.no/nyheter/2019/5/13/den-norske-handelsstands-understttelsesfond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987 927 380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