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1ca52a332245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0f7b6c584c4d57"/>
  </p:sldMasterIdLst>
  <p:sldIdLst>
    <p:sldId xmlns:r="http://schemas.openxmlformats.org/officeDocument/2006/relationships" id="256" r:id="R3cdae590f3d548bf"/>
    <p:sldId xmlns:r="http://schemas.openxmlformats.org/officeDocument/2006/relationships" id="257" r:id="Rad4acdad04c94e6c"/>
    <p:sldId xmlns:r="http://schemas.openxmlformats.org/officeDocument/2006/relationships" id="258" r:id="R741939f24b884ec3"/>
    <p:sldId xmlns:r="http://schemas.openxmlformats.org/officeDocument/2006/relationships" id="259" r:id="R1de70573582b480f"/>
    <p:sldId xmlns:r="http://schemas.openxmlformats.org/officeDocument/2006/relationships" id="260" r:id="R1a246a32aecc4b79"/>
    <p:sldId xmlns:r="http://schemas.openxmlformats.org/officeDocument/2006/relationships" id="261" r:id="R52a0f320e89e4ffb"/>
    <p:sldId xmlns:r="http://schemas.openxmlformats.org/officeDocument/2006/relationships" id="262" r:id="Rca84d69b54eb4e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0f7b6c584c4d57" /><Relationship Type="http://schemas.openxmlformats.org/officeDocument/2006/relationships/slide" Target="/ppt/slides/slide1.xml" Id="R3cdae590f3d548bf" /><Relationship Type="http://schemas.openxmlformats.org/officeDocument/2006/relationships/slide" Target="/ppt/slides/slide2.xml" Id="Rad4acdad04c94e6c" /><Relationship Type="http://schemas.openxmlformats.org/officeDocument/2006/relationships/slide" Target="/ppt/slides/slide3.xml" Id="R741939f24b884ec3" /><Relationship Type="http://schemas.openxmlformats.org/officeDocument/2006/relationships/slide" Target="/ppt/slides/slide4.xml" Id="R1de70573582b480f" /><Relationship Type="http://schemas.openxmlformats.org/officeDocument/2006/relationships/slide" Target="/ppt/slides/slide5.xml" Id="R1a246a32aecc4b79" /><Relationship Type="http://schemas.openxmlformats.org/officeDocument/2006/relationships/slide" Target="/ppt/slides/slide6.xml" Id="R52a0f320e89e4ffb" /><Relationship Type="http://schemas.openxmlformats.org/officeDocument/2006/relationships/slide" Target="/ppt/slides/slide7.xml" Id="Rca84d69b54eb4e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5d12bb9b1049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680dfbe344112" /><Relationship Type="http://schemas.openxmlformats.org/officeDocument/2006/relationships/theme" Target="/ppt/slideMasters/theme/theme1.xml" Id="R40e069fdc05740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a680dfbe3441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c972e86b340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fcd83a38343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2f526181f44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7397ac64946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35d3325f840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128b7ffad47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f9999fed64a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STEINAR SUNDE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SUNDE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821 066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7 272 589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9 829 264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Molandsveien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16 94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987 939 680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SUNDE AS</a:t>
            </a:r>
          </a:p>
        </p:txBody>
      </p:sp>
    </p:spTree>
  </p:cSld>
  <p:clrMapOvr>
    <a:masterClrMapping xmlns:a="http://schemas.openxmlformats.org/drawingml/2006/main"/>
  </p:clrMapOvr>
</p:sld>
</file>