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624aa626b44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ba19729bd84645"/>
  </p:sldMasterIdLst>
  <p:sldIdLst>
    <p:sldId xmlns:r="http://schemas.openxmlformats.org/officeDocument/2006/relationships" id="256" r:id="R6d04719cc21743a2"/>
    <p:sldId xmlns:r="http://schemas.openxmlformats.org/officeDocument/2006/relationships" id="257" r:id="R9d6d7b36495d452e"/>
    <p:sldId xmlns:r="http://schemas.openxmlformats.org/officeDocument/2006/relationships" id="258" r:id="R4b8fc96f9b954a90"/>
    <p:sldId xmlns:r="http://schemas.openxmlformats.org/officeDocument/2006/relationships" id="259" r:id="R000508da68ae4131"/>
    <p:sldId xmlns:r="http://schemas.openxmlformats.org/officeDocument/2006/relationships" id="260" r:id="Ra3e52150cf7949f5"/>
    <p:sldId xmlns:r="http://schemas.openxmlformats.org/officeDocument/2006/relationships" id="261" r:id="Rf06e8a46e4b44fec"/>
    <p:sldId xmlns:r="http://schemas.openxmlformats.org/officeDocument/2006/relationships" id="262" r:id="Rac927c77acac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a19729bd84645" /><Relationship Type="http://schemas.openxmlformats.org/officeDocument/2006/relationships/slide" Target="/ppt/slides/slide1.xml" Id="R6d04719cc21743a2" /><Relationship Type="http://schemas.openxmlformats.org/officeDocument/2006/relationships/slide" Target="/ppt/slides/slide2.xml" Id="R9d6d7b36495d452e" /><Relationship Type="http://schemas.openxmlformats.org/officeDocument/2006/relationships/slide" Target="/ppt/slides/slide3.xml" Id="R4b8fc96f9b954a90" /><Relationship Type="http://schemas.openxmlformats.org/officeDocument/2006/relationships/slide" Target="/ppt/slides/slide4.xml" Id="R000508da68ae4131" /><Relationship Type="http://schemas.openxmlformats.org/officeDocument/2006/relationships/slide" Target="/ppt/slides/slide5.xml" Id="Ra3e52150cf7949f5" /><Relationship Type="http://schemas.openxmlformats.org/officeDocument/2006/relationships/slide" Target="/ppt/slides/slide6.xml" Id="Rf06e8a46e4b44fec" /><Relationship Type="http://schemas.openxmlformats.org/officeDocument/2006/relationships/slide" Target="/ppt/slides/slide7.xml" Id="Rac927c77acac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40d2b2a794d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4838d6b6d4ab1" /><Relationship Type="http://schemas.openxmlformats.org/officeDocument/2006/relationships/theme" Target="/ppt/slideMasters/theme/theme1.xml" Id="R148ae0e959b447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84838d6b6d4a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d4efc5e03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7e6508e37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60f123643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4d6345764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00874d897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7c07bbef04d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d6a8979a3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RANASTONGJI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−668 246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6 272 929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23 290 270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24 504 471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RØRVIK GRØTERUD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 OLAF RØRVIK GRØTERUD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GRØTERUD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987 940 077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