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7199d40d6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cb4838b384a36"/>
  </p:sldMasterIdLst>
  <p:sldIdLst>
    <p:sldId xmlns:r="http://schemas.openxmlformats.org/officeDocument/2006/relationships" id="256" r:id="R1c192b134a9a4c41"/>
    <p:sldId xmlns:r="http://schemas.openxmlformats.org/officeDocument/2006/relationships" id="257" r:id="Ra9c36573c4214f31"/>
    <p:sldId xmlns:r="http://schemas.openxmlformats.org/officeDocument/2006/relationships" id="258" r:id="R3167115fed8440ee"/>
    <p:sldId xmlns:r="http://schemas.openxmlformats.org/officeDocument/2006/relationships" id="259" r:id="R02c7db7c0e7349ba"/>
    <p:sldId xmlns:r="http://schemas.openxmlformats.org/officeDocument/2006/relationships" id="260" r:id="Rd41b478864eb4ae2"/>
    <p:sldId xmlns:r="http://schemas.openxmlformats.org/officeDocument/2006/relationships" id="261" r:id="Rc9172d4fe5094d59"/>
    <p:sldId xmlns:r="http://schemas.openxmlformats.org/officeDocument/2006/relationships" id="262" r:id="R5f2ad76d6163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cb4838b384a36" /><Relationship Type="http://schemas.openxmlformats.org/officeDocument/2006/relationships/slide" Target="/ppt/slides/slide1.xml" Id="R1c192b134a9a4c41" /><Relationship Type="http://schemas.openxmlformats.org/officeDocument/2006/relationships/slide" Target="/ppt/slides/slide2.xml" Id="Ra9c36573c4214f31" /><Relationship Type="http://schemas.openxmlformats.org/officeDocument/2006/relationships/slide" Target="/ppt/slides/slide3.xml" Id="R3167115fed8440ee" /><Relationship Type="http://schemas.openxmlformats.org/officeDocument/2006/relationships/slide" Target="/ppt/slides/slide4.xml" Id="R02c7db7c0e7349ba" /><Relationship Type="http://schemas.openxmlformats.org/officeDocument/2006/relationships/slide" Target="/ppt/slides/slide5.xml" Id="Rd41b478864eb4ae2" /><Relationship Type="http://schemas.openxmlformats.org/officeDocument/2006/relationships/slide" Target="/ppt/slides/slide6.xml" Id="Rc9172d4fe5094d59" /><Relationship Type="http://schemas.openxmlformats.org/officeDocument/2006/relationships/slide" Target="/ppt/slides/slide7.xml" Id="R5f2ad76d6163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bc3da14fd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e222610664c6c" /><Relationship Type="http://schemas.openxmlformats.org/officeDocument/2006/relationships/theme" Target="/ppt/slideMasters/theme/theme1.xml" Id="R86aefa446c81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e22261066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a918f6968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c8a898bf8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03dd91919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c08a4d02448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da7d9fe7248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4372d28ea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0cce6f39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BD-EIENDOM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BD-EIENDOM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2 094 728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12 929 983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SIVERTZEN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Withs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3613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73 64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987 944 617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