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bea2c59eb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973a6d60e40b9"/>
  </p:sldMasterIdLst>
  <p:sldIdLst>
    <p:sldId xmlns:r="http://schemas.openxmlformats.org/officeDocument/2006/relationships" id="256" r:id="R46462d3be1b9474a"/>
    <p:sldId xmlns:r="http://schemas.openxmlformats.org/officeDocument/2006/relationships" id="257" r:id="Reea9dabf069e4e2e"/>
    <p:sldId xmlns:r="http://schemas.openxmlformats.org/officeDocument/2006/relationships" id="258" r:id="Rf03a510ca2604d40"/>
    <p:sldId xmlns:r="http://schemas.openxmlformats.org/officeDocument/2006/relationships" id="259" r:id="Rb268e185b176457d"/>
    <p:sldId xmlns:r="http://schemas.openxmlformats.org/officeDocument/2006/relationships" id="260" r:id="R2b46abd5c7bb4fbd"/>
    <p:sldId xmlns:r="http://schemas.openxmlformats.org/officeDocument/2006/relationships" id="261" r:id="R9d982d03a38940a8"/>
    <p:sldId xmlns:r="http://schemas.openxmlformats.org/officeDocument/2006/relationships" id="262" r:id="Rfc00f5b7d77f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973a6d60e40b9" /><Relationship Type="http://schemas.openxmlformats.org/officeDocument/2006/relationships/slide" Target="/ppt/slides/slide1.xml" Id="R46462d3be1b9474a" /><Relationship Type="http://schemas.openxmlformats.org/officeDocument/2006/relationships/slide" Target="/ppt/slides/slide2.xml" Id="Reea9dabf069e4e2e" /><Relationship Type="http://schemas.openxmlformats.org/officeDocument/2006/relationships/slide" Target="/ppt/slides/slide3.xml" Id="Rf03a510ca2604d40" /><Relationship Type="http://schemas.openxmlformats.org/officeDocument/2006/relationships/slide" Target="/ppt/slides/slide4.xml" Id="Rb268e185b176457d" /><Relationship Type="http://schemas.openxmlformats.org/officeDocument/2006/relationships/slide" Target="/ppt/slides/slide5.xml" Id="R2b46abd5c7bb4fbd" /><Relationship Type="http://schemas.openxmlformats.org/officeDocument/2006/relationships/slide" Target="/ppt/slides/slide6.xml" Id="R9d982d03a38940a8" /><Relationship Type="http://schemas.openxmlformats.org/officeDocument/2006/relationships/slide" Target="/ppt/slides/slide7.xml" Id="Rfc00f5b7d77f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08e749b0a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8c6f96ce44b69" /><Relationship Type="http://schemas.openxmlformats.org/officeDocument/2006/relationships/theme" Target="/ppt/slideMasters/theme/theme1.xml" Id="R9411e18da0f2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8c6f96ce4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0fce8ccbc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466f8eb0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1461c8a5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3a6236a7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8783506c4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6f7bea371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48502b028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BUTIKKEIENDOM 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BUTIKKEIENDOM MØRE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−3 471 502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−5 851 966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93 768 481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218 017 312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bjorn.jacobsen@bunnpris.no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987 946 377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BUTIKKEIENDOM MØRE AS</a:t>
            </a:r>
          </a:p>
        </p:txBody>
      </p:sp>
    </p:spTree>
  </p:cSld>
  <p:clrMapOvr>
    <a:masterClrMapping xmlns:a="http://schemas.openxmlformats.org/drawingml/2006/main"/>
  </p:clrMapOvr>
</p:sld>
</file>