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db15a7bcc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49a385f3149c1"/>
  </p:sldMasterIdLst>
  <p:sldIdLst>
    <p:sldId xmlns:r="http://schemas.openxmlformats.org/officeDocument/2006/relationships" id="256" r:id="R35658e11c8c643d5"/>
    <p:sldId xmlns:r="http://schemas.openxmlformats.org/officeDocument/2006/relationships" id="257" r:id="Rbc5a7084874545e6"/>
    <p:sldId xmlns:r="http://schemas.openxmlformats.org/officeDocument/2006/relationships" id="258" r:id="Rfcecb6e85bce41e1"/>
    <p:sldId xmlns:r="http://schemas.openxmlformats.org/officeDocument/2006/relationships" id="259" r:id="R446eca06102147eb"/>
    <p:sldId xmlns:r="http://schemas.openxmlformats.org/officeDocument/2006/relationships" id="260" r:id="R61ef2d9adc42492c"/>
    <p:sldId xmlns:r="http://schemas.openxmlformats.org/officeDocument/2006/relationships" id="261" r:id="R418e287891da4cd9"/>
    <p:sldId xmlns:r="http://schemas.openxmlformats.org/officeDocument/2006/relationships" id="262" r:id="R58bbb6fe1565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49a385f3149c1" /><Relationship Type="http://schemas.openxmlformats.org/officeDocument/2006/relationships/slide" Target="/ppt/slides/slide1.xml" Id="R35658e11c8c643d5" /><Relationship Type="http://schemas.openxmlformats.org/officeDocument/2006/relationships/slide" Target="/ppt/slides/slide2.xml" Id="Rbc5a7084874545e6" /><Relationship Type="http://schemas.openxmlformats.org/officeDocument/2006/relationships/slide" Target="/ppt/slides/slide3.xml" Id="Rfcecb6e85bce41e1" /><Relationship Type="http://schemas.openxmlformats.org/officeDocument/2006/relationships/slide" Target="/ppt/slides/slide4.xml" Id="R446eca06102147eb" /><Relationship Type="http://schemas.openxmlformats.org/officeDocument/2006/relationships/slide" Target="/ppt/slides/slide5.xml" Id="R61ef2d9adc42492c" /><Relationship Type="http://schemas.openxmlformats.org/officeDocument/2006/relationships/slide" Target="/ppt/slides/slide6.xml" Id="R418e287891da4cd9" /><Relationship Type="http://schemas.openxmlformats.org/officeDocument/2006/relationships/slide" Target="/ppt/slides/slide7.xml" Id="R58bbb6fe1565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1792c7306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919b4cefc43fc" /><Relationship Type="http://schemas.openxmlformats.org/officeDocument/2006/relationships/theme" Target="/ppt/slideMasters/theme/theme1.xml" Id="Rdf4dd315f995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919b4cefc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b46690a8a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a8d45163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f917ef297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ce1451d47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450eed88b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a345683b4c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a155a827a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SVOLVÆR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SVOLVÆR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SVOLVÆR MASKINSTASJON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SVOLVÆR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SVOLVÆR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SVOLVÆR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28 737 931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4 516 581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16 196 513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SVOLVÆR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TORLEIF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SVOLVÆR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Vorsetøyveien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15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987 960 329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SVOLVÆR MASKINSTASJON AS</a:t>
            </a:r>
          </a:p>
        </p:txBody>
      </p:sp>
    </p:spTree>
  </p:cSld>
  <p:clrMapOvr>
    <a:masterClrMapping xmlns:a="http://schemas.openxmlformats.org/drawingml/2006/main"/>
  </p:clrMapOvr>
</p:sld>
</file>