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be9f5f00be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8c27d074a24bc1"/>
  </p:sldMasterIdLst>
  <p:sldIdLst>
    <p:sldId xmlns:r="http://schemas.openxmlformats.org/officeDocument/2006/relationships" id="256" r:id="Re392e9028ae742c5"/>
    <p:sldId xmlns:r="http://schemas.openxmlformats.org/officeDocument/2006/relationships" id="257" r:id="R997efb8398ea4794"/>
    <p:sldId xmlns:r="http://schemas.openxmlformats.org/officeDocument/2006/relationships" id="258" r:id="Rce828fefca29468b"/>
    <p:sldId xmlns:r="http://schemas.openxmlformats.org/officeDocument/2006/relationships" id="259" r:id="Rb50467c4dc0c4d04"/>
    <p:sldId xmlns:r="http://schemas.openxmlformats.org/officeDocument/2006/relationships" id="260" r:id="R2d2f65d0475e4787"/>
    <p:sldId xmlns:r="http://schemas.openxmlformats.org/officeDocument/2006/relationships" id="261" r:id="R1712f9c24d704601"/>
    <p:sldId xmlns:r="http://schemas.openxmlformats.org/officeDocument/2006/relationships" id="262" r:id="Rd3f673a37dab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c27d074a24bc1" /><Relationship Type="http://schemas.openxmlformats.org/officeDocument/2006/relationships/slide" Target="/ppt/slides/slide1.xml" Id="Re392e9028ae742c5" /><Relationship Type="http://schemas.openxmlformats.org/officeDocument/2006/relationships/slide" Target="/ppt/slides/slide2.xml" Id="R997efb8398ea4794" /><Relationship Type="http://schemas.openxmlformats.org/officeDocument/2006/relationships/slide" Target="/ppt/slides/slide3.xml" Id="Rce828fefca29468b" /><Relationship Type="http://schemas.openxmlformats.org/officeDocument/2006/relationships/slide" Target="/ppt/slides/slide4.xml" Id="Rb50467c4dc0c4d04" /><Relationship Type="http://schemas.openxmlformats.org/officeDocument/2006/relationships/slide" Target="/ppt/slides/slide5.xml" Id="R2d2f65d0475e4787" /><Relationship Type="http://schemas.openxmlformats.org/officeDocument/2006/relationships/slide" Target="/ppt/slides/slide6.xml" Id="R1712f9c24d704601" /><Relationship Type="http://schemas.openxmlformats.org/officeDocument/2006/relationships/slide" Target="/ppt/slides/slide7.xml" Id="Rd3f673a37dab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f651bf49b7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533cb23ed4776" /><Relationship Type="http://schemas.openxmlformats.org/officeDocument/2006/relationships/theme" Target="/ppt/slideMasters/theme/theme1.xml" Id="R8a212fab6561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533cb23ed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f6a7ee9224f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b5930a20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e0813f029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c6145c1f44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2682e29d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79e955c09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c4c7e5f5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A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 OLSEN AS ble etablert [år] og holder til i Vesterøy.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31 638 988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−1 241 926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7 458 774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20 082 501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 OLSEN HOLDING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FOSS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1684 Vesterøy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37 60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post@petteraolsen.no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987 965 045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A OLSEN AS</a:t>
            </a:r>
          </a:p>
        </p:txBody>
      </p:sp>
    </p:spTree>
  </p:cSld>
  <p:clrMapOvr>
    <a:masterClrMapping xmlns:a="http://schemas.openxmlformats.org/drawingml/2006/main"/>
  </p:clrMapOvr>
</p:sld>
</file>