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d609ae38a44d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809082e0a407d"/>
  </p:sldMasterIdLst>
  <p:sldIdLst>
    <p:sldId xmlns:r="http://schemas.openxmlformats.org/officeDocument/2006/relationships" id="256" r:id="R123465822f1745ea"/>
    <p:sldId xmlns:r="http://schemas.openxmlformats.org/officeDocument/2006/relationships" id="257" r:id="Rc4c7ecdc00924c9c"/>
    <p:sldId xmlns:r="http://schemas.openxmlformats.org/officeDocument/2006/relationships" id="258" r:id="R2df6dd5ff2aa4038"/>
    <p:sldId xmlns:r="http://schemas.openxmlformats.org/officeDocument/2006/relationships" id="259" r:id="Rff8ba59662aa42ae"/>
    <p:sldId xmlns:r="http://schemas.openxmlformats.org/officeDocument/2006/relationships" id="260" r:id="R2b764b851d95427a"/>
    <p:sldId xmlns:r="http://schemas.openxmlformats.org/officeDocument/2006/relationships" id="261" r:id="R536f432ba5594224"/>
    <p:sldId xmlns:r="http://schemas.openxmlformats.org/officeDocument/2006/relationships" id="262" r:id="R95bd1877ae6640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809082e0a407d" /><Relationship Type="http://schemas.openxmlformats.org/officeDocument/2006/relationships/slide" Target="/ppt/slides/slide1.xml" Id="R123465822f1745ea" /><Relationship Type="http://schemas.openxmlformats.org/officeDocument/2006/relationships/slide" Target="/ppt/slides/slide2.xml" Id="Rc4c7ecdc00924c9c" /><Relationship Type="http://schemas.openxmlformats.org/officeDocument/2006/relationships/slide" Target="/ppt/slides/slide3.xml" Id="R2df6dd5ff2aa4038" /><Relationship Type="http://schemas.openxmlformats.org/officeDocument/2006/relationships/slide" Target="/ppt/slides/slide4.xml" Id="Rff8ba59662aa42ae" /><Relationship Type="http://schemas.openxmlformats.org/officeDocument/2006/relationships/slide" Target="/ppt/slides/slide5.xml" Id="R2b764b851d95427a" /><Relationship Type="http://schemas.openxmlformats.org/officeDocument/2006/relationships/slide" Target="/ppt/slides/slide6.xml" Id="R536f432ba5594224" /><Relationship Type="http://schemas.openxmlformats.org/officeDocument/2006/relationships/slide" Target="/ppt/slides/slide7.xml" Id="R95bd1877ae6640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6ea84962248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a340054284b80" /><Relationship Type="http://schemas.openxmlformats.org/officeDocument/2006/relationships/theme" Target="/ppt/slideMasters/theme/theme1.xml" Id="R466ed41f7785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a340054284b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090826e2b4d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e3da66be6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091ec9a93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20d998fe1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4563aca34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79c32916b46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6e94a0e00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OG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 OG MASKIN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4 680 728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1 342 555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VRYBLOED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58A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tom@grh.no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987 965 991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OG MASKIN AS</a:t>
            </a:r>
          </a:p>
        </p:txBody>
      </p:sp>
    </p:spTree>
  </p:cSld>
  <p:clrMapOvr>
    <a:masterClrMapping xmlns:a="http://schemas.openxmlformats.org/drawingml/2006/main"/>
  </p:clrMapOvr>
</p:sld>
</file>