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ca53dd2d2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adf87cc094216"/>
  </p:sldMasterIdLst>
  <p:sldIdLst>
    <p:sldId xmlns:r="http://schemas.openxmlformats.org/officeDocument/2006/relationships" id="256" r:id="R929e1d33df2640ee"/>
    <p:sldId xmlns:r="http://schemas.openxmlformats.org/officeDocument/2006/relationships" id="257" r:id="Rece16166b75b4225"/>
    <p:sldId xmlns:r="http://schemas.openxmlformats.org/officeDocument/2006/relationships" id="258" r:id="R5ada3f01889742db"/>
    <p:sldId xmlns:r="http://schemas.openxmlformats.org/officeDocument/2006/relationships" id="259" r:id="R11f770a07e1c4b0c"/>
    <p:sldId xmlns:r="http://schemas.openxmlformats.org/officeDocument/2006/relationships" id="260" r:id="R2732e38053ad4141"/>
    <p:sldId xmlns:r="http://schemas.openxmlformats.org/officeDocument/2006/relationships" id="261" r:id="R0f0ef9f6e6684e63"/>
    <p:sldId xmlns:r="http://schemas.openxmlformats.org/officeDocument/2006/relationships" id="262" r:id="Refdec39a4dfb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adf87cc094216" /><Relationship Type="http://schemas.openxmlformats.org/officeDocument/2006/relationships/slide" Target="/ppt/slides/slide1.xml" Id="R929e1d33df2640ee" /><Relationship Type="http://schemas.openxmlformats.org/officeDocument/2006/relationships/slide" Target="/ppt/slides/slide2.xml" Id="Rece16166b75b4225" /><Relationship Type="http://schemas.openxmlformats.org/officeDocument/2006/relationships/slide" Target="/ppt/slides/slide3.xml" Id="R5ada3f01889742db" /><Relationship Type="http://schemas.openxmlformats.org/officeDocument/2006/relationships/slide" Target="/ppt/slides/slide4.xml" Id="R11f770a07e1c4b0c" /><Relationship Type="http://schemas.openxmlformats.org/officeDocument/2006/relationships/slide" Target="/ppt/slides/slide5.xml" Id="R2732e38053ad4141" /><Relationship Type="http://schemas.openxmlformats.org/officeDocument/2006/relationships/slide" Target="/ppt/slides/slide6.xml" Id="R0f0ef9f6e6684e63" /><Relationship Type="http://schemas.openxmlformats.org/officeDocument/2006/relationships/slide" Target="/ppt/slides/slide7.xml" Id="Refdec39a4dfb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1298b230e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52c87cd843f8" /><Relationship Type="http://schemas.openxmlformats.org/officeDocument/2006/relationships/theme" Target="/ppt/slideMasters/theme/theme1.xml" Id="Rf957026f7ee8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a52c87cd8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c3902d14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fb5e79db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6099a79e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c5a21c6a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c2b1915a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66d94d03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f880ad16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