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03f493ea71d4a4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27e4151f6144063"/>
  </p:sldMasterIdLst>
  <p:sldIdLst>
    <p:sldId xmlns:r="http://schemas.openxmlformats.org/officeDocument/2006/relationships" id="256" r:id="Rc20a552e1b6a4a57"/>
    <p:sldId xmlns:r="http://schemas.openxmlformats.org/officeDocument/2006/relationships" id="257" r:id="R1292e6f1f7db4f71"/>
    <p:sldId xmlns:r="http://schemas.openxmlformats.org/officeDocument/2006/relationships" id="258" r:id="Rc69441cdb5aa425c"/>
    <p:sldId xmlns:r="http://schemas.openxmlformats.org/officeDocument/2006/relationships" id="259" r:id="Re0872937c6b84ae2"/>
    <p:sldId xmlns:r="http://schemas.openxmlformats.org/officeDocument/2006/relationships" id="260" r:id="R0234c1f252fb4293"/>
    <p:sldId xmlns:r="http://schemas.openxmlformats.org/officeDocument/2006/relationships" id="261" r:id="R9f9c5c0efea9494b"/>
    <p:sldId xmlns:r="http://schemas.openxmlformats.org/officeDocument/2006/relationships" id="262" r:id="R299d761a8a6f4e7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27e4151f6144063" /><Relationship Type="http://schemas.openxmlformats.org/officeDocument/2006/relationships/slide" Target="/ppt/slides/slide1.xml" Id="Rc20a552e1b6a4a57" /><Relationship Type="http://schemas.openxmlformats.org/officeDocument/2006/relationships/slide" Target="/ppt/slides/slide2.xml" Id="R1292e6f1f7db4f71" /><Relationship Type="http://schemas.openxmlformats.org/officeDocument/2006/relationships/slide" Target="/ppt/slides/slide3.xml" Id="Rc69441cdb5aa425c" /><Relationship Type="http://schemas.openxmlformats.org/officeDocument/2006/relationships/slide" Target="/ppt/slides/slide4.xml" Id="Re0872937c6b84ae2" /><Relationship Type="http://schemas.openxmlformats.org/officeDocument/2006/relationships/slide" Target="/ppt/slides/slide5.xml" Id="R0234c1f252fb4293" /><Relationship Type="http://schemas.openxmlformats.org/officeDocument/2006/relationships/slide" Target="/ppt/slides/slide6.xml" Id="R9f9c5c0efea9494b" /><Relationship Type="http://schemas.openxmlformats.org/officeDocument/2006/relationships/slide" Target="/ppt/slides/slide7.xml" Id="R299d761a8a6f4e7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2fc0cb3c9cc4e6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abe58728b6442f" /><Relationship Type="http://schemas.openxmlformats.org/officeDocument/2006/relationships/theme" Target="/ppt/slideMasters/theme/theme1.xml" Id="R551a41445c9a4eb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0abe58728b6442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3f5d2ad2634a7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9f0be035004ce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786a5379f7426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d14463a19b437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cf0ceb905d404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953175881b4a5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fa732ddfbe4fc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DSL STÅL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DSL STÅL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DSL STÅL AS ble etablert [år] og holder til i Melhus.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DSL STÅL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DSL STÅL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DSL STÅL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2023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40 895 329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1 882 238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726 876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1 156 126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16 207 192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DSL STÅL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SLIWA INVEST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DSL STÅL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Øybergvegen 59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7224 Melhus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72 87 96 96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987 976 012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DSL STÅL AS</a:t>
            </a:r>
          </a:p>
        </p:txBody>
      </p:sp>
    </p:spTree>
  </p:cSld>
  <p:clrMapOvr>
    <a:masterClrMapping xmlns:a="http://schemas.openxmlformats.org/drawingml/2006/main"/>
  </p:clrMapOvr>
</p:sld>
</file>