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ed67ae39f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501da58864245"/>
  </p:sldMasterIdLst>
  <p:sldIdLst>
    <p:sldId xmlns:r="http://schemas.openxmlformats.org/officeDocument/2006/relationships" id="256" r:id="R38382b1837e54f05"/>
    <p:sldId xmlns:r="http://schemas.openxmlformats.org/officeDocument/2006/relationships" id="257" r:id="R6ba38b03b0cd49e5"/>
    <p:sldId xmlns:r="http://schemas.openxmlformats.org/officeDocument/2006/relationships" id="258" r:id="Rf99d6ebd20ac464e"/>
    <p:sldId xmlns:r="http://schemas.openxmlformats.org/officeDocument/2006/relationships" id="259" r:id="R9e76836a4f644f89"/>
    <p:sldId xmlns:r="http://schemas.openxmlformats.org/officeDocument/2006/relationships" id="260" r:id="Raca47a959f534f4a"/>
    <p:sldId xmlns:r="http://schemas.openxmlformats.org/officeDocument/2006/relationships" id="261" r:id="Rf668fee9dc694c2b"/>
    <p:sldId xmlns:r="http://schemas.openxmlformats.org/officeDocument/2006/relationships" id="262" r:id="Re4bf04dff697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501da58864245" /><Relationship Type="http://schemas.openxmlformats.org/officeDocument/2006/relationships/slide" Target="/ppt/slides/slide1.xml" Id="R38382b1837e54f05" /><Relationship Type="http://schemas.openxmlformats.org/officeDocument/2006/relationships/slide" Target="/ppt/slides/slide2.xml" Id="R6ba38b03b0cd49e5" /><Relationship Type="http://schemas.openxmlformats.org/officeDocument/2006/relationships/slide" Target="/ppt/slides/slide3.xml" Id="Rf99d6ebd20ac464e" /><Relationship Type="http://schemas.openxmlformats.org/officeDocument/2006/relationships/slide" Target="/ppt/slides/slide4.xml" Id="R9e76836a4f644f89" /><Relationship Type="http://schemas.openxmlformats.org/officeDocument/2006/relationships/slide" Target="/ppt/slides/slide5.xml" Id="Raca47a959f534f4a" /><Relationship Type="http://schemas.openxmlformats.org/officeDocument/2006/relationships/slide" Target="/ppt/slides/slide6.xml" Id="Rf668fee9dc694c2b" /><Relationship Type="http://schemas.openxmlformats.org/officeDocument/2006/relationships/slide" Target="/ppt/slides/slide7.xml" Id="Re4bf04dff697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dff952212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16e0b0e64f2e" /><Relationship Type="http://schemas.openxmlformats.org/officeDocument/2006/relationships/theme" Target="/ppt/slideMasters/theme/theme1.xml" Id="Rd7c15d5ed0a5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916e0b0e6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7b29af29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c07ec5ac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bd19f3fd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46adccf5d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2ff1a9d3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878b53c9e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9a207d433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