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1ee164cc0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ad32ecabd4b18"/>
  </p:sldMasterIdLst>
  <p:sldIdLst>
    <p:sldId xmlns:r="http://schemas.openxmlformats.org/officeDocument/2006/relationships" id="256" r:id="R2b1e074dba004ee8"/>
    <p:sldId xmlns:r="http://schemas.openxmlformats.org/officeDocument/2006/relationships" id="257" r:id="R4a38229f38544c1c"/>
    <p:sldId xmlns:r="http://schemas.openxmlformats.org/officeDocument/2006/relationships" id="258" r:id="R3884c78c2368452c"/>
    <p:sldId xmlns:r="http://schemas.openxmlformats.org/officeDocument/2006/relationships" id="259" r:id="R7e358a406b58490b"/>
    <p:sldId xmlns:r="http://schemas.openxmlformats.org/officeDocument/2006/relationships" id="260" r:id="Re0fdbfca02b749fc"/>
    <p:sldId xmlns:r="http://schemas.openxmlformats.org/officeDocument/2006/relationships" id="261" r:id="R23390a9cca70418a"/>
    <p:sldId xmlns:r="http://schemas.openxmlformats.org/officeDocument/2006/relationships" id="262" r:id="Rba4d81fb02b5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ad32ecabd4b18" /><Relationship Type="http://schemas.openxmlformats.org/officeDocument/2006/relationships/slide" Target="/ppt/slides/slide1.xml" Id="R2b1e074dba004ee8" /><Relationship Type="http://schemas.openxmlformats.org/officeDocument/2006/relationships/slide" Target="/ppt/slides/slide2.xml" Id="R4a38229f38544c1c" /><Relationship Type="http://schemas.openxmlformats.org/officeDocument/2006/relationships/slide" Target="/ppt/slides/slide3.xml" Id="R3884c78c2368452c" /><Relationship Type="http://schemas.openxmlformats.org/officeDocument/2006/relationships/slide" Target="/ppt/slides/slide4.xml" Id="R7e358a406b58490b" /><Relationship Type="http://schemas.openxmlformats.org/officeDocument/2006/relationships/slide" Target="/ppt/slides/slide5.xml" Id="Re0fdbfca02b749fc" /><Relationship Type="http://schemas.openxmlformats.org/officeDocument/2006/relationships/slide" Target="/ppt/slides/slide6.xml" Id="R23390a9cca70418a" /><Relationship Type="http://schemas.openxmlformats.org/officeDocument/2006/relationships/slide" Target="/ppt/slides/slide7.xml" Id="Rba4d81fb02b5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a90f30833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16fb1b9a4009" /><Relationship Type="http://schemas.openxmlformats.org/officeDocument/2006/relationships/theme" Target="/ppt/slideMasters/theme/theme1.xml" Id="Ra8b6d49fe8d0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d16fb1b9a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ba84e43d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cdb008fcd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1f078592a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1e95aada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5dbfba4d5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837950dd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0dfa02cdb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BRATTØY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BRATTØY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BRATTØY ELEKTRISKE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BRATTØY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BRATTØY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BRATTØY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13 663 659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6 077 449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BRATTØY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BRATTØY JON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BRATTØY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Rønvikfjæra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jeb@brattoy.no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987 989 858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BRATTØY ELEKTRISKE AS</a:t>
            </a:r>
          </a:p>
        </p:txBody>
      </p:sp>
    </p:spTree>
  </p:cSld>
  <p:clrMapOvr>
    <a:masterClrMapping xmlns:a="http://schemas.openxmlformats.org/drawingml/2006/main"/>
  </p:clrMapOvr>
</p:sld>
</file>