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300307907642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cb6b9abaf945dd"/>
  </p:sldMasterIdLst>
  <p:sldIdLst>
    <p:sldId xmlns:r="http://schemas.openxmlformats.org/officeDocument/2006/relationships" id="256" r:id="R66b02b417e3f4876"/>
    <p:sldId xmlns:r="http://schemas.openxmlformats.org/officeDocument/2006/relationships" id="257" r:id="R7a89401f672a4b6a"/>
    <p:sldId xmlns:r="http://schemas.openxmlformats.org/officeDocument/2006/relationships" id="258" r:id="R4b9ef50583954882"/>
    <p:sldId xmlns:r="http://schemas.openxmlformats.org/officeDocument/2006/relationships" id="259" r:id="R7a7daab5180643e1"/>
    <p:sldId xmlns:r="http://schemas.openxmlformats.org/officeDocument/2006/relationships" id="260" r:id="R07e82b1281394456"/>
    <p:sldId xmlns:r="http://schemas.openxmlformats.org/officeDocument/2006/relationships" id="261" r:id="Rc988df37ebb5421a"/>
    <p:sldId xmlns:r="http://schemas.openxmlformats.org/officeDocument/2006/relationships" id="262" r:id="Rc7d587e74d744e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cb6b9abaf945dd" /><Relationship Type="http://schemas.openxmlformats.org/officeDocument/2006/relationships/slide" Target="/ppt/slides/slide1.xml" Id="R66b02b417e3f4876" /><Relationship Type="http://schemas.openxmlformats.org/officeDocument/2006/relationships/slide" Target="/ppt/slides/slide2.xml" Id="R7a89401f672a4b6a" /><Relationship Type="http://schemas.openxmlformats.org/officeDocument/2006/relationships/slide" Target="/ppt/slides/slide3.xml" Id="R4b9ef50583954882" /><Relationship Type="http://schemas.openxmlformats.org/officeDocument/2006/relationships/slide" Target="/ppt/slides/slide4.xml" Id="R7a7daab5180643e1" /><Relationship Type="http://schemas.openxmlformats.org/officeDocument/2006/relationships/slide" Target="/ppt/slides/slide5.xml" Id="R07e82b1281394456" /><Relationship Type="http://schemas.openxmlformats.org/officeDocument/2006/relationships/slide" Target="/ppt/slides/slide6.xml" Id="Rc988df37ebb5421a" /><Relationship Type="http://schemas.openxmlformats.org/officeDocument/2006/relationships/slide" Target="/ppt/slides/slide7.xml" Id="Rc7d587e74d744e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aee08994146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f1d75a9b04d6d" /><Relationship Type="http://schemas.openxmlformats.org/officeDocument/2006/relationships/theme" Target="/ppt/slideMasters/theme/theme1.xml" Id="Rce8e5d13d8b443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ff1d75a9b04d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cccc1a2bb49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b92e0c6ef4d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19a211b4042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0c58909cf4d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1d9d57e394f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475122bbc42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477f358f64f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 BARRA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BARRA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 BARRA CAPITAL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BARRA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BARRA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BARRA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1 017 786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5 162 752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5 521 112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BARRA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KAPSTAD ANDERS PABLO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BARRA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Dicks vei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anders.kapstad@panoroenergy.com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987 993 553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BARRA CAPITAL AS</a:t>
            </a:r>
          </a:p>
        </p:txBody>
      </p:sp>
    </p:spTree>
  </p:cSld>
  <p:clrMapOvr>
    <a:masterClrMapping xmlns:a="http://schemas.openxmlformats.org/drawingml/2006/main"/>
  </p:clrMapOvr>
</p:sld>
</file>