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cc7bfe090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2e5446b0a4971"/>
  </p:sldMasterIdLst>
  <p:sldIdLst>
    <p:sldId xmlns:r="http://schemas.openxmlformats.org/officeDocument/2006/relationships" id="256" r:id="Re708ffb250b34e01"/>
    <p:sldId xmlns:r="http://schemas.openxmlformats.org/officeDocument/2006/relationships" id="257" r:id="Rb208ca3a78a44afe"/>
    <p:sldId xmlns:r="http://schemas.openxmlformats.org/officeDocument/2006/relationships" id="258" r:id="R58fc85a8520b4e2e"/>
    <p:sldId xmlns:r="http://schemas.openxmlformats.org/officeDocument/2006/relationships" id="259" r:id="Raada3975521b41ec"/>
    <p:sldId xmlns:r="http://schemas.openxmlformats.org/officeDocument/2006/relationships" id="260" r:id="Rc90a6318954243ae"/>
    <p:sldId xmlns:r="http://schemas.openxmlformats.org/officeDocument/2006/relationships" id="261" r:id="R7a1ac8f322ce4447"/>
    <p:sldId xmlns:r="http://schemas.openxmlformats.org/officeDocument/2006/relationships" id="262" r:id="Reffec90802bc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2e5446b0a4971" /><Relationship Type="http://schemas.openxmlformats.org/officeDocument/2006/relationships/slide" Target="/ppt/slides/slide1.xml" Id="Re708ffb250b34e01" /><Relationship Type="http://schemas.openxmlformats.org/officeDocument/2006/relationships/slide" Target="/ppt/slides/slide2.xml" Id="Rb208ca3a78a44afe" /><Relationship Type="http://schemas.openxmlformats.org/officeDocument/2006/relationships/slide" Target="/ppt/slides/slide3.xml" Id="R58fc85a8520b4e2e" /><Relationship Type="http://schemas.openxmlformats.org/officeDocument/2006/relationships/slide" Target="/ppt/slides/slide4.xml" Id="Raada3975521b41ec" /><Relationship Type="http://schemas.openxmlformats.org/officeDocument/2006/relationships/slide" Target="/ppt/slides/slide5.xml" Id="Rc90a6318954243ae" /><Relationship Type="http://schemas.openxmlformats.org/officeDocument/2006/relationships/slide" Target="/ppt/slides/slide6.xml" Id="R7a1ac8f322ce4447" /><Relationship Type="http://schemas.openxmlformats.org/officeDocument/2006/relationships/slide" Target="/ppt/slides/slide7.xml" Id="Reffec90802bc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c99cc5801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680522e7944ac" /><Relationship Type="http://schemas.openxmlformats.org/officeDocument/2006/relationships/theme" Target="/ppt/slideMasters/theme/theme1.xml" Id="R096a7c7e5ffd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680522e79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a75f2baf5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69edc298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30ed995c9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e13be0d8b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df4b001d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35cb26b3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a5e86d95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