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342be56876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eb4bfcc1e4a2c"/>
  </p:sldMasterIdLst>
  <p:sldIdLst>
    <p:sldId xmlns:r="http://schemas.openxmlformats.org/officeDocument/2006/relationships" id="256" r:id="Rb9b00aa3e5184fa3"/>
    <p:sldId xmlns:r="http://schemas.openxmlformats.org/officeDocument/2006/relationships" id="257" r:id="R07d5984f12144f37"/>
    <p:sldId xmlns:r="http://schemas.openxmlformats.org/officeDocument/2006/relationships" id="258" r:id="R8ad47bc8f38c494c"/>
    <p:sldId xmlns:r="http://schemas.openxmlformats.org/officeDocument/2006/relationships" id="259" r:id="R17a506f0ac544dff"/>
    <p:sldId xmlns:r="http://schemas.openxmlformats.org/officeDocument/2006/relationships" id="260" r:id="Rdac5d51c43034318"/>
    <p:sldId xmlns:r="http://schemas.openxmlformats.org/officeDocument/2006/relationships" id="261" r:id="R231aba4749984d09"/>
    <p:sldId xmlns:r="http://schemas.openxmlformats.org/officeDocument/2006/relationships" id="262" r:id="R59929e02259a4c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eb4bfcc1e4a2c" /><Relationship Type="http://schemas.openxmlformats.org/officeDocument/2006/relationships/slide" Target="/ppt/slides/slide1.xml" Id="Rb9b00aa3e5184fa3" /><Relationship Type="http://schemas.openxmlformats.org/officeDocument/2006/relationships/slide" Target="/ppt/slides/slide2.xml" Id="R07d5984f12144f37" /><Relationship Type="http://schemas.openxmlformats.org/officeDocument/2006/relationships/slide" Target="/ppt/slides/slide3.xml" Id="R8ad47bc8f38c494c" /><Relationship Type="http://schemas.openxmlformats.org/officeDocument/2006/relationships/slide" Target="/ppt/slides/slide4.xml" Id="R17a506f0ac544dff" /><Relationship Type="http://schemas.openxmlformats.org/officeDocument/2006/relationships/slide" Target="/ppt/slides/slide5.xml" Id="Rdac5d51c43034318" /><Relationship Type="http://schemas.openxmlformats.org/officeDocument/2006/relationships/slide" Target="/ppt/slides/slide6.xml" Id="R231aba4749984d09" /><Relationship Type="http://schemas.openxmlformats.org/officeDocument/2006/relationships/slide" Target="/ppt/slides/slide7.xml" Id="R59929e02259a4c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6fd7b3b1549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56def56d343c9" /><Relationship Type="http://schemas.openxmlformats.org/officeDocument/2006/relationships/theme" Target="/ppt/slideMasters/theme/theme1.xml" Id="Ra9a8cfb9879a4d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a56def56d343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003c7986a42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7834b3991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4945a378e4f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edb37f26342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4676f421a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f838c6af347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db56a642a43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SNEAKERS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SNEAKERS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SNEAKERS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SNEAKERS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SNEAKERS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SNEAKERS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10 448 171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−6 799 212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−7 495 582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−2 413 034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4 241 824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SNEAKERS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SNEAKERS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bjorn@skomani.no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987 997 419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SNEAKERS AS</a:t>
            </a:r>
          </a:p>
        </p:txBody>
      </p:sp>
    </p:spTree>
  </p:cSld>
  <p:clrMapOvr>
    <a:masterClrMapping xmlns:a="http://schemas.openxmlformats.org/drawingml/2006/main"/>
  </p:clrMapOvr>
</p:sld>
</file>