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b142d753f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801e484bf4a15"/>
  </p:sldMasterIdLst>
  <p:sldIdLst>
    <p:sldId xmlns:r="http://schemas.openxmlformats.org/officeDocument/2006/relationships" id="256" r:id="R445c63451ec14c5f"/>
    <p:sldId xmlns:r="http://schemas.openxmlformats.org/officeDocument/2006/relationships" id="257" r:id="R9bfc7b452f2b4fe3"/>
    <p:sldId xmlns:r="http://schemas.openxmlformats.org/officeDocument/2006/relationships" id="258" r:id="Rfe2314b225334d0b"/>
    <p:sldId xmlns:r="http://schemas.openxmlformats.org/officeDocument/2006/relationships" id="259" r:id="R029eca61983c494f"/>
    <p:sldId xmlns:r="http://schemas.openxmlformats.org/officeDocument/2006/relationships" id="260" r:id="R4b45a91ebc774989"/>
    <p:sldId xmlns:r="http://schemas.openxmlformats.org/officeDocument/2006/relationships" id="261" r:id="R4cdd221f87ad4f24"/>
    <p:sldId xmlns:r="http://schemas.openxmlformats.org/officeDocument/2006/relationships" id="262" r:id="R803ce56dad50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801e484bf4a15" /><Relationship Type="http://schemas.openxmlformats.org/officeDocument/2006/relationships/slide" Target="/ppt/slides/slide1.xml" Id="R445c63451ec14c5f" /><Relationship Type="http://schemas.openxmlformats.org/officeDocument/2006/relationships/slide" Target="/ppt/slides/slide2.xml" Id="R9bfc7b452f2b4fe3" /><Relationship Type="http://schemas.openxmlformats.org/officeDocument/2006/relationships/slide" Target="/ppt/slides/slide3.xml" Id="Rfe2314b225334d0b" /><Relationship Type="http://schemas.openxmlformats.org/officeDocument/2006/relationships/slide" Target="/ppt/slides/slide4.xml" Id="R029eca61983c494f" /><Relationship Type="http://schemas.openxmlformats.org/officeDocument/2006/relationships/slide" Target="/ppt/slides/slide5.xml" Id="R4b45a91ebc774989" /><Relationship Type="http://schemas.openxmlformats.org/officeDocument/2006/relationships/slide" Target="/ppt/slides/slide6.xml" Id="R4cdd221f87ad4f24" /><Relationship Type="http://schemas.openxmlformats.org/officeDocument/2006/relationships/slide" Target="/ppt/slides/slide7.xml" Id="R803ce56dad50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c499589fa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20839de04f63" /><Relationship Type="http://schemas.openxmlformats.org/officeDocument/2006/relationships/theme" Target="/ppt/slideMasters/theme/theme1.xml" Id="Rcd456e82d0c8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220839de0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052d7b8d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a5a17624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fc3b7970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ed08f9c4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885759c8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b1bcde02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c6f6aedd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9 922 939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329 386 478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345 336 238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SETTEVIK TOMAS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SETTEVIK AASE K BJERKNES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988 013 811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