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2c59cfc5d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48fd4f69b48ec"/>
  </p:sldMasterIdLst>
  <p:sldIdLst>
    <p:sldId xmlns:r="http://schemas.openxmlformats.org/officeDocument/2006/relationships" id="256" r:id="Rb032b46bbac44d4d"/>
    <p:sldId xmlns:r="http://schemas.openxmlformats.org/officeDocument/2006/relationships" id="257" r:id="R7a40d10b099a4563"/>
    <p:sldId xmlns:r="http://schemas.openxmlformats.org/officeDocument/2006/relationships" id="258" r:id="R53a62020938a4ca4"/>
    <p:sldId xmlns:r="http://schemas.openxmlformats.org/officeDocument/2006/relationships" id="259" r:id="Rf247dfa6ca8d4fc6"/>
    <p:sldId xmlns:r="http://schemas.openxmlformats.org/officeDocument/2006/relationships" id="260" r:id="Rfbc0afecd5064adb"/>
    <p:sldId xmlns:r="http://schemas.openxmlformats.org/officeDocument/2006/relationships" id="261" r:id="Rc0a2657860024d71"/>
    <p:sldId xmlns:r="http://schemas.openxmlformats.org/officeDocument/2006/relationships" id="262" r:id="Rbec30511078b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48fd4f69b48ec" /><Relationship Type="http://schemas.openxmlformats.org/officeDocument/2006/relationships/slide" Target="/ppt/slides/slide1.xml" Id="Rb032b46bbac44d4d" /><Relationship Type="http://schemas.openxmlformats.org/officeDocument/2006/relationships/slide" Target="/ppt/slides/slide2.xml" Id="R7a40d10b099a4563" /><Relationship Type="http://schemas.openxmlformats.org/officeDocument/2006/relationships/slide" Target="/ppt/slides/slide3.xml" Id="R53a62020938a4ca4" /><Relationship Type="http://schemas.openxmlformats.org/officeDocument/2006/relationships/slide" Target="/ppt/slides/slide4.xml" Id="Rf247dfa6ca8d4fc6" /><Relationship Type="http://schemas.openxmlformats.org/officeDocument/2006/relationships/slide" Target="/ppt/slides/slide5.xml" Id="Rfbc0afecd5064adb" /><Relationship Type="http://schemas.openxmlformats.org/officeDocument/2006/relationships/slide" Target="/ppt/slides/slide6.xml" Id="Rc0a2657860024d71" /><Relationship Type="http://schemas.openxmlformats.org/officeDocument/2006/relationships/slide" Target="/ppt/slides/slide7.xml" Id="Rbec30511078b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55ad5f543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74a2520e4624" /><Relationship Type="http://schemas.openxmlformats.org/officeDocument/2006/relationships/theme" Target="/ppt/slideMasters/theme/theme1.xml" Id="R42f7de888417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b74a2520e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15ed9c46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c37ddb07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7134a1d5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1b34ab8b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5f458bcd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3559a09a6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1070351e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ASHU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ASHU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21 371 876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61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joker.sinsen@ngbutikk.net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ASHU EIENDOM AS</a:t>
            </a:r>
          </a:p>
        </p:txBody>
      </p:sp>
    </p:spTree>
  </p:cSld>
  <p:clrMapOvr>
    <a:masterClrMapping xmlns:a="http://schemas.openxmlformats.org/drawingml/2006/main"/>
  </p:clrMapOvr>
</p:sld>
</file>