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14ab73899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b19eaea06461c"/>
  </p:sldMasterIdLst>
  <p:sldIdLst>
    <p:sldId xmlns:r="http://schemas.openxmlformats.org/officeDocument/2006/relationships" id="256" r:id="Rc01dcb7d14cb40ac"/>
    <p:sldId xmlns:r="http://schemas.openxmlformats.org/officeDocument/2006/relationships" id="257" r:id="Rf3d28ea7577e41b3"/>
    <p:sldId xmlns:r="http://schemas.openxmlformats.org/officeDocument/2006/relationships" id="258" r:id="Rfb3e25ff574e492f"/>
    <p:sldId xmlns:r="http://schemas.openxmlformats.org/officeDocument/2006/relationships" id="259" r:id="R33fb8657946c4a47"/>
    <p:sldId xmlns:r="http://schemas.openxmlformats.org/officeDocument/2006/relationships" id="260" r:id="R84c43f9614cd4391"/>
    <p:sldId xmlns:r="http://schemas.openxmlformats.org/officeDocument/2006/relationships" id="261" r:id="Re572199bc1254595"/>
    <p:sldId xmlns:r="http://schemas.openxmlformats.org/officeDocument/2006/relationships" id="262" r:id="R4762797b448e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b19eaea06461c" /><Relationship Type="http://schemas.openxmlformats.org/officeDocument/2006/relationships/slide" Target="/ppt/slides/slide1.xml" Id="Rc01dcb7d14cb40ac" /><Relationship Type="http://schemas.openxmlformats.org/officeDocument/2006/relationships/slide" Target="/ppt/slides/slide2.xml" Id="Rf3d28ea7577e41b3" /><Relationship Type="http://schemas.openxmlformats.org/officeDocument/2006/relationships/slide" Target="/ppt/slides/slide3.xml" Id="Rfb3e25ff574e492f" /><Relationship Type="http://schemas.openxmlformats.org/officeDocument/2006/relationships/slide" Target="/ppt/slides/slide4.xml" Id="R33fb8657946c4a47" /><Relationship Type="http://schemas.openxmlformats.org/officeDocument/2006/relationships/slide" Target="/ppt/slides/slide5.xml" Id="R84c43f9614cd4391" /><Relationship Type="http://schemas.openxmlformats.org/officeDocument/2006/relationships/slide" Target="/ppt/slides/slide6.xml" Id="Re572199bc1254595" /><Relationship Type="http://schemas.openxmlformats.org/officeDocument/2006/relationships/slide" Target="/ppt/slides/slide7.xml" Id="R4762797b448e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cf4b33dad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130573134db9" /><Relationship Type="http://schemas.openxmlformats.org/officeDocument/2006/relationships/theme" Target="/ppt/slideMasters/theme/theme1.xml" Id="Rfe313ef9ee47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d13057313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7f86c6e3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9749bc97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be861af3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e8f7c989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4d214493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3c80c104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3f6714b9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40 488 372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