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90c898e3a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c99a51aba47a0"/>
  </p:sldMasterIdLst>
  <p:sldIdLst>
    <p:sldId xmlns:r="http://schemas.openxmlformats.org/officeDocument/2006/relationships" id="256" r:id="Rfe5b6bbc6cee4e22"/>
    <p:sldId xmlns:r="http://schemas.openxmlformats.org/officeDocument/2006/relationships" id="257" r:id="Rb146013c086a4bbd"/>
    <p:sldId xmlns:r="http://schemas.openxmlformats.org/officeDocument/2006/relationships" id="258" r:id="R6bfa41f15fca4036"/>
    <p:sldId xmlns:r="http://schemas.openxmlformats.org/officeDocument/2006/relationships" id="259" r:id="Recd134b9ca7444f3"/>
    <p:sldId xmlns:r="http://schemas.openxmlformats.org/officeDocument/2006/relationships" id="260" r:id="R45daedc021294fa8"/>
    <p:sldId xmlns:r="http://schemas.openxmlformats.org/officeDocument/2006/relationships" id="261" r:id="R46ecbee5eab541a5"/>
    <p:sldId xmlns:r="http://schemas.openxmlformats.org/officeDocument/2006/relationships" id="262" r:id="R53dc61124682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c99a51aba47a0" /><Relationship Type="http://schemas.openxmlformats.org/officeDocument/2006/relationships/slide" Target="/ppt/slides/slide1.xml" Id="Rfe5b6bbc6cee4e22" /><Relationship Type="http://schemas.openxmlformats.org/officeDocument/2006/relationships/slide" Target="/ppt/slides/slide2.xml" Id="Rb146013c086a4bbd" /><Relationship Type="http://schemas.openxmlformats.org/officeDocument/2006/relationships/slide" Target="/ppt/slides/slide3.xml" Id="R6bfa41f15fca4036" /><Relationship Type="http://schemas.openxmlformats.org/officeDocument/2006/relationships/slide" Target="/ppt/slides/slide4.xml" Id="Recd134b9ca7444f3" /><Relationship Type="http://schemas.openxmlformats.org/officeDocument/2006/relationships/slide" Target="/ppt/slides/slide5.xml" Id="R45daedc021294fa8" /><Relationship Type="http://schemas.openxmlformats.org/officeDocument/2006/relationships/slide" Target="/ppt/slides/slide6.xml" Id="R46ecbee5eab541a5" /><Relationship Type="http://schemas.openxmlformats.org/officeDocument/2006/relationships/slide" Target="/ppt/slides/slide7.xml" Id="R53dc61124682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ccd95976c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4558ad1424e84" /><Relationship Type="http://schemas.openxmlformats.org/officeDocument/2006/relationships/theme" Target="/ppt/slideMasters/theme/theme1.xml" Id="R387b15911ba7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d4558ad142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1abafe043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5a55f53d5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d9a80b046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c99c08de4b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a490b09de47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133e27e0e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bed82a92d46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POWER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254 057 000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1 061 501 000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1 074 361 000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HAKAVIK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HAKAVIK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Hakavik, Dyna brygge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988 017 078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INVEST AS</a:t>
            </a:r>
          </a:p>
        </p:txBody>
      </p:sp>
    </p:spTree>
  </p:cSld>
  <p:clrMapOvr>
    <a:masterClrMapping xmlns:a="http://schemas.openxmlformats.org/drawingml/2006/main"/>
  </p:clrMapOvr>
</p:sld>
</file>