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8b1f0c96de43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1f7dfd7e874449"/>
  </p:sldMasterIdLst>
  <p:sldIdLst>
    <p:sldId xmlns:r="http://schemas.openxmlformats.org/officeDocument/2006/relationships" id="256" r:id="R603193d9589a44bc"/>
    <p:sldId xmlns:r="http://schemas.openxmlformats.org/officeDocument/2006/relationships" id="257" r:id="Rfdc912154b6a4d2e"/>
    <p:sldId xmlns:r="http://schemas.openxmlformats.org/officeDocument/2006/relationships" id="258" r:id="R29b7b4458c4d407b"/>
    <p:sldId xmlns:r="http://schemas.openxmlformats.org/officeDocument/2006/relationships" id="259" r:id="R2fc9890626074670"/>
    <p:sldId xmlns:r="http://schemas.openxmlformats.org/officeDocument/2006/relationships" id="260" r:id="Rf9ad7ba01d344e08"/>
    <p:sldId xmlns:r="http://schemas.openxmlformats.org/officeDocument/2006/relationships" id="261" r:id="Re6639bae3ba1451c"/>
    <p:sldId xmlns:r="http://schemas.openxmlformats.org/officeDocument/2006/relationships" id="262" r:id="Rd07430f7c1664a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1f7dfd7e874449" /><Relationship Type="http://schemas.openxmlformats.org/officeDocument/2006/relationships/slide" Target="/ppt/slides/slide1.xml" Id="R603193d9589a44bc" /><Relationship Type="http://schemas.openxmlformats.org/officeDocument/2006/relationships/slide" Target="/ppt/slides/slide2.xml" Id="Rfdc912154b6a4d2e" /><Relationship Type="http://schemas.openxmlformats.org/officeDocument/2006/relationships/slide" Target="/ppt/slides/slide3.xml" Id="R29b7b4458c4d407b" /><Relationship Type="http://schemas.openxmlformats.org/officeDocument/2006/relationships/slide" Target="/ppt/slides/slide4.xml" Id="R2fc9890626074670" /><Relationship Type="http://schemas.openxmlformats.org/officeDocument/2006/relationships/slide" Target="/ppt/slides/slide5.xml" Id="Rf9ad7ba01d344e08" /><Relationship Type="http://schemas.openxmlformats.org/officeDocument/2006/relationships/slide" Target="/ppt/slides/slide6.xml" Id="Re6639bae3ba1451c" /><Relationship Type="http://schemas.openxmlformats.org/officeDocument/2006/relationships/slide" Target="/ppt/slides/slide7.xml" Id="Rd07430f7c1664a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b7f6bd884f4c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20b01540d448dc" /><Relationship Type="http://schemas.openxmlformats.org/officeDocument/2006/relationships/theme" Target="/ppt/slideMasters/theme/theme1.xml" Id="R3404b9e79c5c42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20b01540d448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c9688cd3b64c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35628c27fd40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ca77c2c2e943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c9295e0d4240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621d83e5fe4b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1c7d81180c464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a0290d9afb47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WIDME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WIDME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WIDME REGNSKAP AS ble etablert [år] og holder til i Vinstra.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WIDME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WIDME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WIDME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926 876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539 100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412 007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281 743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942 191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WIDME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SIMAD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WIDME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Nedregata 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2640 Vinstra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hans@widme.no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988 020 753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WIDME REGNSKAP AS</a:t>
            </a:r>
          </a:p>
        </p:txBody>
      </p:sp>
    </p:spTree>
  </p:cSld>
  <p:clrMapOvr>
    <a:masterClrMapping xmlns:a="http://schemas.openxmlformats.org/drawingml/2006/main"/>
  </p:clrMapOvr>
</p:sld>
</file>