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d2ca3501d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4043c6c0b4fe3"/>
  </p:sldMasterIdLst>
  <p:sldIdLst>
    <p:sldId xmlns:r="http://schemas.openxmlformats.org/officeDocument/2006/relationships" id="256" r:id="R097ac950568d4bb3"/>
    <p:sldId xmlns:r="http://schemas.openxmlformats.org/officeDocument/2006/relationships" id="257" r:id="R76533f4186be48bd"/>
    <p:sldId xmlns:r="http://schemas.openxmlformats.org/officeDocument/2006/relationships" id="258" r:id="Rf6169e20279b4362"/>
    <p:sldId xmlns:r="http://schemas.openxmlformats.org/officeDocument/2006/relationships" id="259" r:id="R94ee4897a8534326"/>
    <p:sldId xmlns:r="http://schemas.openxmlformats.org/officeDocument/2006/relationships" id="260" r:id="Rd64038d3ce9040b2"/>
    <p:sldId xmlns:r="http://schemas.openxmlformats.org/officeDocument/2006/relationships" id="261" r:id="R825c16cfa60e42da"/>
    <p:sldId xmlns:r="http://schemas.openxmlformats.org/officeDocument/2006/relationships" id="262" r:id="R9644e3da939c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4043c6c0b4fe3" /><Relationship Type="http://schemas.openxmlformats.org/officeDocument/2006/relationships/slide" Target="/ppt/slides/slide1.xml" Id="R097ac950568d4bb3" /><Relationship Type="http://schemas.openxmlformats.org/officeDocument/2006/relationships/slide" Target="/ppt/slides/slide2.xml" Id="R76533f4186be48bd" /><Relationship Type="http://schemas.openxmlformats.org/officeDocument/2006/relationships/slide" Target="/ppt/slides/slide3.xml" Id="Rf6169e20279b4362" /><Relationship Type="http://schemas.openxmlformats.org/officeDocument/2006/relationships/slide" Target="/ppt/slides/slide4.xml" Id="R94ee4897a8534326" /><Relationship Type="http://schemas.openxmlformats.org/officeDocument/2006/relationships/slide" Target="/ppt/slides/slide5.xml" Id="Rd64038d3ce9040b2" /><Relationship Type="http://schemas.openxmlformats.org/officeDocument/2006/relationships/slide" Target="/ppt/slides/slide6.xml" Id="R825c16cfa60e42da" /><Relationship Type="http://schemas.openxmlformats.org/officeDocument/2006/relationships/slide" Target="/ppt/slides/slide7.xml" Id="R9644e3da939c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dc6ed2664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353236064fd3" /><Relationship Type="http://schemas.openxmlformats.org/officeDocument/2006/relationships/theme" Target="/ppt/slideMasters/theme/theme1.xml" Id="R1fd86761c60d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335323606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69fb51af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abc500aa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2b2ee94f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957658dae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c7eb15ef9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edb249d8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dca42171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GLOMAR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38 286 288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34 309 100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65 927 675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619 770 291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676 053 811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FLATGÅRD MARTIN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FLATGÅRD BJØRN IVAR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FLATGÅRD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988 020 974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GLOMAR AS</a:t>
            </a:r>
          </a:p>
        </p:txBody>
      </p:sp>
    </p:spTree>
  </p:cSld>
  <p:clrMapOvr>
    <a:masterClrMapping xmlns:a="http://schemas.openxmlformats.org/drawingml/2006/main"/>
  </p:clrMapOvr>
</p:sld>
</file>