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11aca881794e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bfb4b8dde9402f"/>
  </p:sldMasterIdLst>
  <p:sldIdLst>
    <p:sldId xmlns:r="http://schemas.openxmlformats.org/officeDocument/2006/relationships" id="256" r:id="Rffe1318dceaf4b65"/>
    <p:sldId xmlns:r="http://schemas.openxmlformats.org/officeDocument/2006/relationships" id="257" r:id="R71db89046c5b4eb2"/>
    <p:sldId xmlns:r="http://schemas.openxmlformats.org/officeDocument/2006/relationships" id="258" r:id="R861c519d54d345f8"/>
    <p:sldId xmlns:r="http://schemas.openxmlformats.org/officeDocument/2006/relationships" id="259" r:id="R9dda92b64451443b"/>
    <p:sldId xmlns:r="http://schemas.openxmlformats.org/officeDocument/2006/relationships" id="260" r:id="Rc87fcc50f1484e3b"/>
    <p:sldId xmlns:r="http://schemas.openxmlformats.org/officeDocument/2006/relationships" id="261" r:id="R995d53a86e094b16"/>
    <p:sldId xmlns:r="http://schemas.openxmlformats.org/officeDocument/2006/relationships" id="262" r:id="R9829489a54eb48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bfb4b8dde9402f" /><Relationship Type="http://schemas.openxmlformats.org/officeDocument/2006/relationships/slide" Target="/ppt/slides/slide1.xml" Id="Rffe1318dceaf4b65" /><Relationship Type="http://schemas.openxmlformats.org/officeDocument/2006/relationships/slide" Target="/ppt/slides/slide2.xml" Id="R71db89046c5b4eb2" /><Relationship Type="http://schemas.openxmlformats.org/officeDocument/2006/relationships/slide" Target="/ppt/slides/slide3.xml" Id="R861c519d54d345f8" /><Relationship Type="http://schemas.openxmlformats.org/officeDocument/2006/relationships/slide" Target="/ppt/slides/slide4.xml" Id="R9dda92b64451443b" /><Relationship Type="http://schemas.openxmlformats.org/officeDocument/2006/relationships/slide" Target="/ppt/slides/slide5.xml" Id="Rc87fcc50f1484e3b" /><Relationship Type="http://schemas.openxmlformats.org/officeDocument/2006/relationships/slide" Target="/ppt/slides/slide6.xml" Id="R995d53a86e094b16" /><Relationship Type="http://schemas.openxmlformats.org/officeDocument/2006/relationships/slide" Target="/ppt/slides/slide7.xml" Id="R9829489a54eb48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8eb11dc08149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6880bcf1b47b8" /><Relationship Type="http://schemas.openxmlformats.org/officeDocument/2006/relationships/theme" Target="/ppt/slideMasters/theme/theme1.xml" Id="Reeb6492895d64f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16880bcf1b47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658f5628a4b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f3cb31ac641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f82600ce945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60d4f62044b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6e13e2de24e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54679262f4b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6bad386cd41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MATKOMPANIET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MATKOMPANIET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285 805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1 528 587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1 692 373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ØYSTEIN RAMFJORD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H0504, Canninggata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27 27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jens.ramfjord@matkompaniet.no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www.matkompaniet.no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988 025 259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MATKOMPANIET AS</a:t>
            </a:r>
          </a:p>
        </p:txBody>
      </p:sp>
    </p:spTree>
  </p:cSld>
  <p:clrMapOvr>
    <a:masterClrMapping xmlns:a="http://schemas.openxmlformats.org/drawingml/2006/main"/>
  </p:clrMapOvr>
</p:sld>
</file>