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7b6f2598c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34b1f8f424194"/>
  </p:sldMasterIdLst>
  <p:sldIdLst>
    <p:sldId xmlns:r="http://schemas.openxmlformats.org/officeDocument/2006/relationships" id="256" r:id="Rb962ddabd4244627"/>
    <p:sldId xmlns:r="http://schemas.openxmlformats.org/officeDocument/2006/relationships" id="257" r:id="R542abcfc1bf04824"/>
    <p:sldId xmlns:r="http://schemas.openxmlformats.org/officeDocument/2006/relationships" id="258" r:id="R5da932f3ab7c47d7"/>
    <p:sldId xmlns:r="http://schemas.openxmlformats.org/officeDocument/2006/relationships" id="259" r:id="Rc4619c6904824b47"/>
    <p:sldId xmlns:r="http://schemas.openxmlformats.org/officeDocument/2006/relationships" id="260" r:id="R2504a52fdff744f5"/>
    <p:sldId xmlns:r="http://schemas.openxmlformats.org/officeDocument/2006/relationships" id="261" r:id="R6b1659444da345bf"/>
    <p:sldId xmlns:r="http://schemas.openxmlformats.org/officeDocument/2006/relationships" id="262" r:id="R6a20eb87425a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34b1f8f424194" /><Relationship Type="http://schemas.openxmlformats.org/officeDocument/2006/relationships/slide" Target="/ppt/slides/slide1.xml" Id="Rb962ddabd4244627" /><Relationship Type="http://schemas.openxmlformats.org/officeDocument/2006/relationships/slide" Target="/ppt/slides/slide2.xml" Id="R542abcfc1bf04824" /><Relationship Type="http://schemas.openxmlformats.org/officeDocument/2006/relationships/slide" Target="/ppt/slides/slide3.xml" Id="R5da932f3ab7c47d7" /><Relationship Type="http://schemas.openxmlformats.org/officeDocument/2006/relationships/slide" Target="/ppt/slides/slide4.xml" Id="Rc4619c6904824b47" /><Relationship Type="http://schemas.openxmlformats.org/officeDocument/2006/relationships/slide" Target="/ppt/slides/slide5.xml" Id="R2504a52fdff744f5" /><Relationship Type="http://schemas.openxmlformats.org/officeDocument/2006/relationships/slide" Target="/ppt/slides/slide6.xml" Id="R6b1659444da345bf" /><Relationship Type="http://schemas.openxmlformats.org/officeDocument/2006/relationships/slide" Target="/ppt/slides/slide7.xml" Id="R6a20eb87425a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e7ff2337e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eaa33787498f" /><Relationship Type="http://schemas.openxmlformats.org/officeDocument/2006/relationships/theme" Target="/ppt/slideMasters/theme/theme1.xml" Id="R8dbff49ae6df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beaa33787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38568eb2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18f407ef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6cf4b38f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11bfc3f5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e0ea4c0e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42aa1782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9172ddfc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AROMA 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FOOD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23 349 428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34 427 897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FORSETH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AROMA FOOD AS</a:t>
            </a:r>
          </a:p>
        </p:txBody>
      </p:sp>
    </p:spTree>
  </p:cSld>
  <p:clrMapOvr>
    <a:masterClrMapping xmlns:a="http://schemas.openxmlformats.org/drawingml/2006/main"/>
  </p:clrMapOvr>
</p:sld>
</file>