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035283764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3e57f57f54c85"/>
  </p:sldMasterIdLst>
  <p:sldIdLst>
    <p:sldId xmlns:r="http://schemas.openxmlformats.org/officeDocument/2006/relationships" id="256" r:id="R4e587b5530c64046"/>
    <p:sldId xmlns:r="http://schemas.openxmlformats.org/officeDocument/2006/relationships" id="257" r:id="R38fa8c480d8d4a6f"/>
    <p:sldId xmlns:r="http://schemas.openxmlformats.org/officeDocument/2006/relationships" id="258" r:id="R3845b6b447a44758"/>
    <p:sldId xmlns:r="http://schemas.openxmlformats.org/officeDocument/2006/relationships" id="259" r:id="R7f13f73c6985423a"/>
    <p:sldId xmlns:r="http://schemas.openxmlformats.org/officeDocument/2006/relationships" id="260" r:id="R43ea8769424a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3e57f57f54c85" /><Relationship Type="http://schemas.openxmlformats.org/officeDocument/2006/relationships/slide" Target="/ppt/slides/slide1.xml" Id="R4e587b5530c64046" /><Relationship Type="http://schemas.openxmlformats.org/officeDocument/2006/relationships/slide" Target="/ppt/slides/slide2.xml" Id="R38fa8c480d8d4a6f" /><Relationship Type="http://schemas.openxmlformats.org/officeDocument/2006/relationships/slide" Target="/ppt/slides/slide3.xml" Id="R3845b6b447a44758" /><Relationship Type="http://schemas.openxmlformats.org/officeDocument/2006/relationships/slide" Target="/ppt/slides/slide4.xml" Id="R7f13f73c6985423a" /><Relationship Type="http://schemas.openxmlformats.org/officeDocument/2006/relationships/slide" Target="/ppt/slides/slide5.xml" Id="R43ea8769424a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255e98faf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b7b7f934147c9" /><Relationship Type="http://schemas.openxmlformats.org/officeDocument/2006/relationships/theme" Target="/ppt/slideMasters/theme/theme1.xml" Id="Rcad9c05d57bf4b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b7b7f9341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5d5fff8e0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08552d7d94d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8e424800645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6a216011a4d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71945e4ee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MOHN FORSKNINGSSTIFTELSE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FORSKNINGSSTIFTELSE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