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3c67dc7a884e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bdee7c0e81404f"/>
  </p:sldMasterIdLst>
  <p:sldIdLst>
    <p:sldId xmlns:r="http://schemas.openxmlformats.org/officeDocument/2006/relationships" id="256" r:id="R78051574dbce4d0e"/>
    <p:sldId xmlns:r="http://schemas.openxmlformats.org/officeDocument/2006/relationships" id="257" r:id="R6812fcffd12f405e"/>
    <p:sldId xmlns:r="http://schemas.openxmlformats.org/officeDocument/2006/relationships" id="258" r:id="R79c8b28199514d82"/>
    <p:sldId xmlns:r="http://schemas.openxmlformats.org/officeDocument/2006/relationships" id="259" r:id="R73164a70a0064ec8"/>
    <p:sldId xmlns:r="http://schemas.openxmlformats.org/officeDocument/2006/relationships" id="260" r:id="R3e41852027914f7a"/>
    <p:sldId xmlns:r="http://schemas.openxmlformats.org/officeDocument/2006/relationships" id="261" r:id="R975a1197a2be43a4"/>
    <p:sldId xmlns:r="http://schemas.openxmlformats.org/officeDocument/2006/relationships" id="262" r:id="Rb58917ec7e9246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bdee7c0e81404f" /><Relationship Type="http://schemas.openxmlformats.org/officeDocument/2006/relationships/slide" Target="/ppt/slides/slide1.xml" Id="R78051574dbce4d0e" /><Relationship Type="http://schemas.openxmlformats.org/officeDocument/2006/relationships/slide" Target="/ppt/slides/slide2.xml" Id="R6812fcffd12f405e" /><Relationship Type="http://schemas.openxmlformats.org/officeDocument/2006/relationships/slide" Target="/ppt/slides/slide3.xml" Id="R79c8b28199514d82" /><Relationship Type="http://schemas.openxmlformats.org/officeDocument/2006/relationships/slide" Target="/ppt/slides/slide4.xml" Id="R73164a70a0064ec8" /><Relationship Type="http://schemas.openxmlformats.org/officeDocument/2006/relationships/slide" Target="/ppt/slides/slide5.xml" Id="R3e41852027914f7a" /><Relationship Type="http://schemas.openxmlformats.org/officeDocument/2006/relationships/slide" Target="/ppt/slides/slide6.xml" Id="R975a1197a2be43a4" /><Relationship Type="http://schemas.openxmlformats.org/officeDocument/2006/relationships/slide" Target="/ppt/slides/slide7.xml" Id="Rb58917ec7e9246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ca9b725eea4a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a6283bae04a43" /><Relationship Type="http://schemas.openxmlformats.org/officeDocument/2006/relationships/theme" Target="/ppt/slideMasters/theme/theme1.xml" Id="R067eb71a711d48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5a6283bae04a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0f80eff6143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938b0d75747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cfe88dfba42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dccc7763a49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7b92566ef49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a864b14c64b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520686e864d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INNOVEMUS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INNOVEMUS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INNOVEMUS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INNOVEMUS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INNOVEMUS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INNOVEMUS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257 546 283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257 323 940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257 548 289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646 014 199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682 399 049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INNOVEMUS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BAKKEVIG OSKAR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INNOVEMUS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Bjørnveien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988 030 562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INNOVEMUS AS</a:t>
            </a:r>
          </a:p>
        </p:txBody>
      </p:sp>
    </p:spTree>
  </p:cSld>
  <p:clrMapOvr>
    <a:masterClrMapping xmlns:a="http://schemas.openxmlformats.org/drawingml/2006/main"/>
  </p:clrMapOvr>
</p:sld>
</file>