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c39074e3347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f01dd39c3d4acd"/>
  </p:sldMasterIdLst>
  <p:sldIdLst>
    <p:sldId xmlns:r="http://schemas.openxmlformats.org/officeDocument/2006/relationships" id="256" r:id="R5edc87e288494e3e"/>
    <p:sldId xmlns:r="http://schemas.openxmlformats.org/officeDocument/2006/relationships" id="257" r:id="R9bbc8059b06847fc"/>
    <p:sldId xmlns:r="http://schemas.openxmlformats.org/officeDocument/2006/relationships" id="258" r:id="Ra8ca1ce2a3ee48b5"/>
    <p:sldId xmlns:r="http://schemas.openxmlformats.org/officeDocument/2006/relationships" id="259" r:id="R678656e7ead44e5e"/>
    <p:sldId xmlns:r="http://schemas.openxmlformats.org/officeDocument/2006/relationships" id="260" r:id="Rbf9b4a68c5e34b74"/>
    <p:sldId xmlns:r="http://schemas.openxmlformats.org/officeDocument/2006/relationships" id="261" r:id="R774aafd666cc4351"/>
    <p:sldId xmlns:r="http://schemas.openxmlformats.org/officeDocument/2006/relationships" id="262" r:id="R3725364904e445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01dd39c3d4acd" /><Relationship Type="http://schemas.openxmlformats.org/officeDocument/2006/relationships/slide" Target="/ppt/slides/slide1.xml" Id="R5edc87e288494e3e" /><Relationship Type="http://schemas.openxmlformats.org/officeDocument/2006/relationships/slide" Target="/ppt/slides/slide2.xml" Id="R9bbc8059b06847fc" /><Relationship Type="http://schemas.openxmlformats.org/officeDocument/2006/relationships/slide" Target="/ppt/slides/slide3.xml" Id="Ra8ca1ce2a3ee48b5" /><Relationship Type="http://schemas.openxmlformats.org/officeDocument/2006/relationships/slide" Target="/ppt/slides/slide4.xml" Id="R678656e7ead44e5e" /><Relationship Type="http://schemas.openxmlformats.org/officeDocument/2006/relationships/slide" Target="/ppt/slides/slide5.xml" Id="Rbf9b4a68c5e34b74" /><Relationship Type="http://schemas.openxmlformats.org/officeDocument/2006/relationships/slide" Target="/ppt/slides/slide6.xml" Id="R774aafd666cc4351" /><Relationship Type="http://schemas.openxmlformats.org/officeDocument/2006/relationships/slide" Target="/ppt/slides/slide7.xml" Id="R3725364904e445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3d391bcf345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c8dd2aa704568" /><Relationship Type="http://schemas.openxmlformats.org/officeDocument/2006/relationships/theme" Target="/ppt/slideMasters/theme/theme1.xml" Id="R8eb059797c0d4a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9c8dd2aa7045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202b445d144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ff254fbb543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b5182d92a41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eab569cb640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ac4fc03e84a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ad1f4735f4a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be9715fda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MORELLEN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MORELLEN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−242 492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3 591 679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123 457 677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124 785 143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KRISTINE SKANCKE-LORCK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Kløverenga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988 032 603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MORELLEN AS</a:t>
            </a:r>
          </a:p>
        </p:txBody>
      </p:sp>
    </p:spTree>
  </p:cSld>
  <p:clrMapOvr>
    <a:masterClrMapping xmlns:a="http://schemas.openxmlformats.org/drawingml/2006/main"/>
  </p:clrMapOvr>
</p:sld>
</file>