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419fd728634d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567abcc8049a6"/>
  </p:sldMasterIdLst>
  <p:sldIdLst>
    <p:sldId xmlns:r="http://schemas.openxmlformats.org/officeDocument/2006/relationships" id="256" r:id="R0e3a3ab03e0b4d39"/>
    <p:sldId xmlns:r="http://schemas.openxmlformats.org/officeDocument/2006/relationships" id="257" r:id="R5f4eb78089a549d5"/>
    <p:sldId xmlns:r="http://schemas.openxmlformats.org/officeDocument/2006/relationships" id="258" r:id="Rc61324083ea84565"/>
    <p:sldId xmlns:r="http://schemas.openxmlformats.org/officeDocument/2006/relationships" id="259" r:id="R0e2ba560cc6149c4"/>
    <p:sldId xmlns:r="http://schemas.openxmlformats.org/officeDocument/2006/relationships" id="260" r:id="R67971368f7cb435f"/>
    <p:sldId xmlns:r="http://schemas.openxmlformats.org/officeDocument/2006/relationships" id="261" r:id="Re38daf9f68a54be5"/>
    <p:sldId xmlns:r="http://schemas.openxmlformats.org/officeDocument/2006/relationships" id="262" r:id="R7e88d2b724cb46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567abcc8049a6" /><Relationship Type="http://schemas.openxmlformats.org/officeDocument/2006/relationships/slide" Target="/ppt/slides/slide1.xml" Id="R0e3a3ab03e0b4d39" /><Relationship Type="http://schemas.openxmlformats.org/officeDocument/2006/relationships/slide" Target="/ppt/slides/slide2.xml" Id="R5f4eb78089a549d5" /><Relationship Type="http://schemas.openxmlformats.org/officeDocument/2006/relationships/slide" Target="/ppt/slides/slide3.xml" Id="Rc61324083ea84565" /><Relationship Type="http://schemas.openxmlformats.org/officeDocument/2006/relationships/slide" Target="/ppt/slides/slide4.xml" Id="R0e2ba560cc6149c4" /><Relationship Type="http://schemas.openxmlformats.org/officeDocument/2006/relationships/slide" Target="/ppt/slides/slide5.xml" Id="R67971368f7cb435f" /><Relationship Type="http://schemas.openxmlformats.org/officeDocument/2006/relationships/slide" Target="/ppt/slides/slide6.xml" Id="Re38daf9f68a54be5" /><Relationship Type="http://schemas.openxmlformats.org/officeDocument/2006/relationships/slide" Target="/ppt/slides/slide7.xml" Id="R7e88d2b724cb46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e268ae082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c0ec946424b26" /><Relationship Type="http://schemas.openxmlformats.org/officeDocument/2006/relationships/theme" Target="/ppt/slideMasters/theme/theme1.xml" Id="R8e0c3bbde27b46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cc0ec946424b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a56436e2944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1d6fd3e1149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7b74f989b41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e20f4c81a42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34ee3887448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78d5b44cb4c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8cf75a97542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ERIK JOHNSRUD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ERIK JOHNSRUD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JOHNSRUD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ERIK JOHNSRUD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ERIK JOHNSRUD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ERIK JOHNSRUD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2 456 222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336 463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ERIK JOHNSRUD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JOHNSRUD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ERIK JOHNSRUD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Grorudhaugen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jejohnsrud@online.no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988 037 648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ERIK JOHNSRUD AS</a:t>
            </a:r>
          </a:p>
        </p:txBody>
      </p:sp>
    </p:spTree>
  </p:cSld>
  <p:clrMapOvr>
    <a:masterClrMapping xmlns:a="http://schemas.openxmlformats.org/drawingml/2006/main"/>
  </p:clrMapOvr>
</p:sld>
</file>