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c77edea90c4c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6d32d64df64fb0"/>
  </p:sldMasterIdLst>
  <p:sldIdLst>
    <p:sldId xmlns:r="http://schemas.openxmlformats.org/officeDocument/2006/relationships" id="256" r:id="Rf4be39790d444910"/>
    <p:sldId xmlns:r="http://schemas.openxmlformats.org/officeDocument/2006/relationships" id="257" r:id="R3477e21d8d2f4f25"/>
    <p:sldId xmlns:r="http://schemas.openxmlformats.org/officeDocument/2006/relationships" id="258" r:id="R41310dfd66494350"/>
    <p:sldId xmlns:r="http://schemas.openxmlformats.org/officeDocument/2006/relationships" id="259" r:id="R04e9a0f8430f4ca3"/>
    <p:sldId xmlns:r="http://schemas.openxmlformats.org/officeDocument/2006/relationships" id="260" r:id="R404b75c4e5174bb7"/>
    <p:sldId xmlns:r="http://schemas.openxmlformats.org/officeDocument/2006/relationships" id="261" r:id="R9e7d6a5c606a48bf"/>
    <p:sldId xmlns:r="http://schemas.openxmlformats.org/officeDocument/2006/relationships" id="262" r:id="Re8231dca34f443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6d32d64df64fb0" /><Relationship Type="http://schemas.openxmlformats.org/officeDocument/2006/relationships/slide" Target="/ppt/slides/slide1.xml" Id="Rf4be39790d444910" /><Relationship Type="http://schemas.openxmlformats.org/officeDocument/2006/relationships/slide" Target="/ppt/slides/slide2.xml" Id="R3477e21d8d2f4f25" /><Relationship Type="http://schemas.openxmlformats.org/officeDocument/2006/relationships/slide" Target="/ppt/slides/slide3.xml" Id="R41310dfd66494350" /><Relationship Type="http://schemas.openxmlformats.org/officeDocument/2006/relationships/slide" Target="/ppt/slides/slide4.xml" Id="R04e9a0f8430f4ca3" /><Relationship Type="http://schemas.openxmlformats.org/officeDocument/2006/relationships/slide" Target="/ppt/slides/slide5.xml" Id="R404b75c4e5174bb7" /><Relationship Type="http://schemas.openxmlformats.org/officeDocument/2006/relationships/slide" Target="/ppt/slides/slide6.xml" Id="R9e7d6a5c606a48bf" /><Relationship Type="http://schemas.openxmlformats.org/officeDocument/2006/relationships/slide" Target="/ppt/slides/slide7.xml" Id="Re8231dca34f443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d021553a224f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0b88ec11c4474" /><Relationship Type="http://schemas.openxmlformats.org/officeDocument/2006/relationships/theme" Target="/ppt/slideMasters/theme/theme1.xml" Id="Rbcfa8b4e6ab34a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a0b88ec11c44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e9e01c17743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ac85528ea45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9a774128c46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88c46ad6840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8216464a442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1ed44408549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636d9e20e4f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HOTVEDT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HOTVEDT &amp; CO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23 156 772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2 881 294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2 307 205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1 026 572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7 647 150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 KJERSTI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HAUAN FREDRIK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HIRGUM THOMAS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NPH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Langgate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37 96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www.hotvedtco.no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988 041 378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