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8868b2da0e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7502b25a54aa6"/>
  </p:sldMasterIdLst>
  <p:sldIdLst>
    <p:sldId xmlns:r="http://schemas.openxmlformats.org/officeDocument/2006/relationships" id="256" r:id="R89c10272a58b44e2"/>
    <p:sldId xmlns:r="http://schemas.openxmlformats.org/officeDocument/2006/relationships" id="257" r:id="R631fbc290e764d60"/>
    <p:sldId xmlns:r="http://schemas.openxmlformats.org/officeDocument/2006/relationships" id="258" r:id="Rf6fcb058cfb547d7"/>
    <p:sldId xmlns:r="http://schemas.openxmlformats.org/officeDocument/2006/relationships" id="259" r:id="R4fc4d011ae1241b0"/>
    <p:sldId xmlns:r="http://schemas.openxmlformats.org/officeDocument/2006/relationships" id="260" r:id="R749ad27d06f84060"/>
    <p:sldId xmlns:r="http://schemas.openxmlformats.org/officeDocument/2006/relationships" id="261" r:id="R1a8b52f51b504c30"/>
    <p:sldId xmlns:r="http://schemas.openxmlformats.org/officeDocument/2006/relationships" id="262" r:id="R772f5535927d49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7502b25a54aa6" /><Relationship Type="http://schemas.openxmlformats.org/officeDocument/2006/relationships/slide" Target="/ppt/slides/slide1.xml" Id="R89c10272a58b44e2" /><Relationship Type="http://schemas.openxmlformats.org/officeDocument/2006/relationships/slide" Target="/ppt/slides/slide2.xml" Id="R631fbc290e764d60" /><Relationship Type="http://schemas.openxmlformats.org/officeDocument/2006/relationships/slide" Target="/ppt/slides/slide3.xml" Id="Rf6fcb058cfb547d7" /><Relationship Type="http://schemas.openxmlformats.org/officeDocument/2006/relationships/slide" Target="/ppt/slides/slide4.xml" Id="R4fc4d011ae1241b0" /><Relationship Type="http://schemas.openxmlformats.org/officeDocument/2006/relationships/slide" Target="/ppt/slides/slide5.xml" Id="R749ad27d06f84060" /><Relationship Type="http://schemas.openxmlformats.org/officeDocument/2006/relationships/slide" Target="/ppt/slides/slide6.xml" Id="R1a8b52f51b504c30" /><Relationship Type="http://schemas.openxmlformats.org/officeDocument/2006/relationships/slide" Target="/ppt/slides/slide7.xml" Id="R772f5535927d49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0763b3cee4f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60091b9074190" /><Relationship Type="http://schemas.openxmlformats.org/officeDocument/2006/relationships/theme" Target="/ppt/slideMasters/theme/theme1.xml" Id="Re2ded6f1d8ed44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f60091b907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6edc89e5649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4ccd8f3d1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140bc7b44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3d21695664c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10e91f74544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61f4a907940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9a50276144a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PREFI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1 871 176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AASENDEN JOHANNE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AASENDEN LISA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43 80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trond@vegger.no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