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fab6a0a7b47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3c4ccbc8b447d2"/>
  </p:sldMasterIdLst>
  <p:sldIdLst>
    <p:sldId xmlns:r="http://schemas.openxmlformats.org/officeDocument/2006/relationships" id="256" r:id="Rb531dbd4ed6e4a5b"/>
    <p:sldId xmlns:r="http://schemas.openxmlformats.org/officeDocument/2006/relationships" id="257" r:id="Rec9cc40f10fb4344"/>
    <p:sldId xmlns:r="http://schemas.openxmlformats.org/officeDocument/2006/relationships" id="258" r:id="R1b1f9594314b4432"/>
    <p:sldId xmlns:r="http://schemas.openxmlformats.org/officeDocument/2006/relationships" id="259" r:id="Re26c1612142c48f3"/>
    <p:sldId xmlns:r="http://schemas.openxmlformats.org/officeDocument/2006/relationships" id="260" r:id="R24e689db0afa49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c4ccbc8b447d2" /><Relationship Type="http://schemas.openxmlformats.org/officeDocument/2006/relationships/slide" Target="/ppt/slides/slide1.xml" Id="Rb531dbd4ed6e4a5b" /><Relationship Type="http://schemas.openxmlformats.org/officeDocument/2006/relationships/slide" Target="/ppt/slides/slide2.xml" Id="Rec9cc40f10fb4344" /><Relationship Type="http://schemas.openxmlformats.org/officeDocument/2006/relationships/slide" Target="/ppt/slides/slide3.xml" Id="R1b1f9594314b4432" /><Relationship Type="http://schemas.openxmlformats.org/officeDocument/2006/relationships/slide" Target="/ppt/slides/slide4.xml" Id="Re26c1612142c48f3" /><Relationship Type="http://schemas.openxmlformats.org/officeDocument/2006/relationships/slide" Target="/ppt/slides/slide5.xml" Id="R24e689db0afa49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27b391fab44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f1c3c47624f54" /><Relationship Type="http://schemas.openxmlformats.org/officeDocument/2006/relationships/theme" Target="/ppt/slideMasters/theme/theme1.xml" Id="R899ed654a0d1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6f1c3c47624f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31e5caaf8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67b794dde4a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ff4159a494e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4f86bfb8344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b61fdf062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ROSENBERG VERFTS KLUBB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ROSENBERG VERFTS KLUBB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ROSENBERG VERFTS KLUBB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ROSENBERG VERFTS KLUBB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ROSENBERG VERFTS KLUBB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ROSENBERG VERFTS KLUBB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Bangarvågsgata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93 14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post@rvklubb.no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www.rvklubb.no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988 060 844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ROSENBERG VERFTS KLUBB</a:t>
            </a:r>
          </a:p>
        </p:txBody>
      </p:sp>
    </p:spTree>
  </p:cSld>
  <p:clrMapOvr>
    <a:masterClrMapping xmlns:a="http://schemas.openxmlformats.org/drawingml/2006/main"/>
  </p:clrMapOvr>
</p:sld>
</file>