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5c542d8ee24e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bb2d1619db4ed5"/>
  </p:sldMasterIdLst>
  <p:sldIdLst>
    <p:sldId xmlns:r="http://schemas.openxmlformats.org/officeDocument/2006/relationships" id="256" r:id="Rc3055aec02654e47"/>
    <p:sldId xmlns:r="http://schemas.openxmlformats.org/officeDocument/2006/relationships" id="257" r:id="R3ef0dae353ae4b8e"/>
    <p:sldId xmlns:r="http://schemas.openxmlformats.org/officeDocument/2006/relationships" id="258" r:id="R2b34461e838d4860"/>
    <p:sldId xmlns:r="http://schemas.openxmlformats.org/officeDocument/2006/relationships" id="259" r:id="R8c34512719cd434a"/>
    <p:sldId xmlns:r="http://schemas.openxmlformats.org/officeDocument/2006/relationships" id="260" r:id="R4aca443ef71e4299"/>
    <p:sldId xmlns:r="http://schemas.openxmlformats.org/officeDocument/2006/relationships" id="261" r:id="R1704350959f6456a"/>
    <p:sldId xmlns:r="http://schemas.openxmlformats.org/officeDocument/2006/relationships" id="262" r:id="R6c9bcb2bc8ea49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bb2d1619db4ed5" /><Relationship Type="http://schemas.openxmlformats.org/officeDocument/2006/relationships/slide" Target="/ppt/slides/slide1.xml" Id="Rc3055aec02654e47" /><Relationship Type="http://schemas.openxmlformats.org/officeDocument/2006/relationships/slide" Target="/ppt/slides/slide2.xml" Id="R3ef0dae353ae4b8e" /><Relationship Type="http://schemas.openxmlformats.org/officeDocument/2006/relationships/slide" Target="/ppt/slides/slide3.xml" Id="R2b34461e838d4860" /><Relationship Type="http://schemas.openxmlformats.org/officeDocument/2006/relationships/slide" Target="/ppt/slides/slide4.xml" Id="R8c34512719cd434a" /><Relationship Type="http://schemas.openxmlformats.org/officeDocument/2006/relationships/slide" Target="/ppt/slides/slide5.xml" Id="R4aca443ef71e4299" /><Relationship Type="http://schemas.openxmlformats.org/officeDocument/2006/relationships/slide" Target="/ppt/slides/slide6.xml" Id="R1704350959f6456a" /><Relationship Type="http://schemas.openxmlformats.org/officeDocument/2006/relationships/slide" Target="/ppt/slides/slide7.xml" Id="R6c9bcb2bc8ea49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f8844c475f41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543c128c547f6" /><Relationship Type="http://schemas.openxmlformats.org/officeDocument/2006/relationships/theme" Target="/ppt/slideMasters/theme/theme1.xml" Id="R775da45de11c42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7543c128c547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6f57061c64a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68b3a985f40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a1f162f7244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1d018a60c41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c083b87df45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4a84e512740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5b9fb06174f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B&amp;S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B&amp;S EIENDOM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−126 291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340 842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3 210 411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9 403 416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BEN GAUTE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BENJAMIN GYSLAND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SANNA GYSLAND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BEN GAUTE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Friheimskroken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4047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988 063 932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B&amp;S EIENDOM AS</a:t>
            </a:r>
          </a:p>
        </p:txBody>
      </p:sp>
    </p:spTree>
  </p:cSld>
  <p:clrMapOvr>
    <a:masterClrMapping xmlns:a="http://schemas.openxmlformats.org/drawingml/2006/main"/>
  </p:clrMapOvr>
</p:sld>
</file>