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c2b736c82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89953eb0a4525"/>
  </p:sldMasterIdLst>
  <p:sldIdLst>
    <p:sldId xmlns:r="http://schemas.openxmlformats.org/officeDocument/2006/relationships" id="256" r:id="R3f92921cda3c4490"/>
    <p:sldId xmlns:r="http://schemas.openxmlformats.org/officeDocument/2006/relationships" id="257" r:id="R6abb01027b2b440f"/>
    <p:sldId xmlns:r="http://schemas.openxmlformats.org/officeDocument/2006/relationships" id="258" r:id="R042bf7d1e9274fbf"/>
    <p:sldId xmlns:r="http://schemas.openxmlformats.org/officeDocument/2006/relationships" id="259" r:id="Rbeb9966638df459b"/>
    <p:sldId xmlns:r="http://schemas.openxmlformats.org/officeDocument/2006/relationships" id="260" r:id="Ref95efc843ab4ba8"/>
    <p:sldId xmlns:r="http://schemas.openxmlformats.org/officeDocument/2006/relationships" id="261" r:id="Re0a6d95bb8994bbf"/>
    <p:sldId xmlns:r="http://schemas.openxmlformats.org/officeDocument/2006/relationships" id="262" r:id="R10f88b3d83ab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89953eb0a4525" /><Relationship Type="http://schemas.openxmlformats.org/officeDocument/2006/relationships/slide" Target="/ppt/slides/slide1.xml" Id="R3f92921cda3c4490" /><Relationship Type="http://schemas.openxmlformats.org/officeDocument/2006/relationships/slide" Target="/ppt/slides/slide2.xml" Id="R6abb01027b2b440f" /><Relationship Type="http://schemas.openxmlformats.org/officeDocument/2006/relationships/slide" Target="/ppt/slides/slide3.xml" Id="R042bf7d1e9274fbf" /><Relationship Type="http://schemas.openxmlformats.org/officeDocument/2006/relationships/slide" Target="/ppt/slides/slide4.xml" Id="Rbeb9966638df459b" /><Relationship Type="http://schemas.openxmlformats.org/officeDocument/2006/relationships/slide" Target="/ppt/slides/slide5.xml" Id="Ref95efc843ab4ba8" /><Relationship Type="http://schemas.openxmlformats.org/officeDocument/2006/relationships/slide" Target="/ppt/slides/slide6.xml" Id="Re0a6d95bb8994bbf" /><Relationship Type="http://schemas.openxmlformats.org/officeDocument/2006/relationships/slide" Target="/ppt/slides/slide7.xml" Id="R10f88b3d83ab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5557f66d6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2ea998fa4868" /><Relationship Type="http://schemas.openxmlformats.org/officeDocument/2006/relationships/theme" Target="/ppt/slideMasters/theme/theme1.xml" Id="R3c4639eabbad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a72ea998fa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2d4c481a8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6bd103dc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1788c63b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f02639500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d535e7e4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0e0d8ff9f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6fa6e29d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KJELLSTRÖM TOM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