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150dedeee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2aabd96414c2b"/>
  </p:sldMasterIdLst>
  <p:sldIdLst>
    <p:sldId xmlns:r="http://schemas.openxmlformats.org/officeDocument/2006/relationships" id="256" r:id="R038c6676b9544c4d"/>
    <p:sldId xmlns:r="http://schemas.openxmlformats.org/officeDocument/2006/relationships" id="257" r:id="R393f2bf3d6fc4820"/>
    <p:sldId xmlns:r="http://schemas.openxmlformats.org/officeDocument/2006/relationships" id="258" r:id="Rc9ee7726c5e2457b"/>
    <p:sldId xmlns:r="http://schemas.openxmlformats.org/officeDocument/2006/relationships" id="259" r:id="R8dffb94dfa9b4423"/>
    <p:sldId xmlns:r="http://schemas.openxmlformats.org/officeDocument/2006/relationships" id="260" r:id="R1fae2809f4b54b4a"/>
    <p:sldId xmlns:r="http://schemas.openxmlformats.org/officeDocument/2006/relationships" id="261" r:id="R56def028e8c64340"/>
    <p:sldId xmlns:r="http://schemas.openxmlformats.org/officeDocument/2006/relationships" id="262" r:id="Re778fe9f4906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2aabd96414c2b" /><Relationship Type="http://schemas.openxmlformats.org/officeDocument/2006/relationships/slide" Target="/ppt/slides/slide1.xml" Id="R038c6676b9544c4d" /><Relationship Type="http://schemas.openxmlformats.org/officeDocument/2006/relationships/slide" Target="/ppt/slides/slide2.xml" Id="R393f2bf3d6fc4820" /><Relationship Type="http://schemas.openxmlformats.org/officeDocument/2006/relationships/slide" Target="/ppt/slides/slide3.xml" Id="Rc9ee7726c5e2457b" /><Relationship Type="http://schemas.openxmlformats.org/officeDocument/2006/relationships/slide" Target="/ppt/slides/slide4.xml" Id="R8dffb94dfa9b4423" /><Relationship Type="http://schemas.openxmlformats.org/officeDocument/2006/relationships/slide" Target="/ppt/slides/slide5.xml" Id="R1fae2809f4b54b4a" /><Relationship Type="http://schemas.openxmlformats.org/officeDocument/2006/relationships/slide" Target="/ppt/slides/slide6.xml" Id="R56def028e8c64340" /><Relationship Type="http://schemas.openxmlformats.org/officeDocument/2006/relationships/slide" Target="/ppt/slides/slide7.xml" Id="Re778fe9f4906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c280dbbdd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643075d24030" /><Relationship Type="http://schemas.openxmlformats.org/officeDocument/2006/relationships/theme" Target="/ppt/slideMasters/theme/theme1.xml" Id="Ra17320be080b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0643075d2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4bf31b650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96fcad5ae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bb1bf96cf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ba3330c3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ce3c707ac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21258af5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28ba03c88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