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2c268213e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cabe4f8d44ed5"/>
  </p:sldMasterIdLst>
  <p:sldIdLst>
    <p:sldId xmlns:r="http://schemas.openxmlformats.org/officeDocument/2006/relationships" id="256" r:id="Rc392ededf2b746a1"/>
    <p:sldId xmlns:r="http://schemas.openxmlformats.org/officeDocument/2006/relationships" id="257" r:id="R928b6a5ce22c4f19"/>
    <p:sldId xmlns:r="http://schemas.openxmlformats.org/officeDocument/2006/relationships" id="258" r:id="R1243340a1bf84212"/>
    <p:sldId xmlns:r="http://schemas.openxmlformats.org/officeDocument/2006/relationships" id="259" r:id="Rca383b8b23c642cf"/>
    <p:sldId xmlns:r="http://schemas.openxmlformats.org/officeDocument/2006/relationships" id="260" r:id="R2feddc9c4dc3495b"/>
    <p:sldId xmlns:r="http://schemas.openxmlformats.org/officeDocument/2006/relationships" id="261" r:id="R11566369aa7244fd"/>
    <p:sldId xmlns:r="http://schemas.openxmlformats.org/officeDocument/2006/relationships" id="262" r:id="R794283e695ab46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cabe4f8d44ed5" /><Relationship Type="http://schemas.openxmlformats.org/officeDocument/2006/relationships/slide" Target="/ppt/slides/slide1.xml" Id="Rc392ededf2b746a1" /><Relationship Type="http://schemas.openxmlformats.org/officeDocument/2006/relationships/slide" Target="/ppt/slides/slide2.xml" Id="R928b6a5ce22c4f19" /><Relationship Type="http://schemas.openxmlformats.org/officeDocument/2006/relationships/slide" Target="/ppt/slides/slide3.xml" Id="R1243340a1bf84212" /><Relationship Type="http://schemas.openxmlformats.org/officeDocument/2006/relationships/slide" Target="/ppt/slides/slide4.xml" Id="Rca383b8b23c642cf" /><Relationship Type="http://schemas.openxmlformats.org/officeDocument/2006/relationships/slide" Target="/ppt/slides/slide5.xml" Id="R2feddc9c4dc3495b" /><Relationship Type="http://schemas.openxmlformats.org/officeDocument/2006/relationships/slide" Target="/ppt/slides/slide6.xml" Id="R11566369aa7244fd" /><Relationship Type="http://schemas.openxmlformats.org/officeDocument/2006/relationships/slide" Target="/ppt/slides/slide7.xml" Id="R794283e695ab46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bd2e36a3d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9a98c416745c2" /><Relationship Type="http://schemas.openxmlformats.org/officeDocument/2006/relationships/theme" Target="/ppt/slideMasters/theme/theme1.xml" Id="Rd68f121b2fff4c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59a98c416745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e5c21a068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2344ddad242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dadcb74ad4d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5d6c154d4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e86a118ed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c838ad64e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e80aa7b3f44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STRAND CAMPING &amp; APARTMENT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STRAND CAMPING &amp; APARTMENT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6 838 957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11 185 614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27 464 348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Tøllefsvei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