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d1a2428da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a97d312fd43df"/>
  </p:sldMasterIdLst>
  <p:sldIdLst>
    <p:sldId xmlns:r="http://schemas.openxmlformats.org/officeDocument/2006/relationships" id="256" r:id="R70f93a366a384e88"/>
    <p:sldId xmlns:r="http://schemas.openxmlformats.org/officeDocument/2006/relationships" id="257" r:id="Rc89aed83818b47ca"/>
    <p:sldId xmlns:r="http://schemas.openxmlformats.org/officeDocument/2006/relationships" id="258" r:id="R9db6c4965a2142c7"/>
    <p:sldId xmlns:r="http://schemas.openxmlformats.org/officeDocument/2006/relationships" id="259" r:id="R1fd87ea957114e28"/>
    <p:sldId xmlns:r="http://schemas.openxmlformats.org/officeDocument/2006/relationships" id="260" r:id="Rdeb066053a034d0d"/>
    <p:sldId xmlns:r="http://schemas.openxmlformats.org/officeDocument/2006/relationships" id="261" r:id="Rc8b60be0610442d0"/>
    <p:sldId xmlns:r="http://schemas.openxmlformats.org/officeDocument/2006/relationships" id="262" r:id="R03913d01100f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a97d312fd43df" /><Relationship Type="http://schemas.openxmlformats.org/officeDocument/2006/relationships/slide" Target="/ppt/slides/slide1.xml" Id="R70f93a366a384e88" /><Relationship Type="http://schemas.openxmlformats.org/officeDocument/2006/relationships/slide" Target="/ppt/slides/slide2.xml" Id="Rc89aed83818b47ca" /><Relationship Type="http://schemas.openxmlformats.org/officeDocument/2006/relationships/slide" Target="/ppt/slides/slide3.xml" Id="R9db6c4965a2142c7" /><Relationship Type="http://schemas.openxmlformats.org/officeDocument/2006/relationships/slide" Target="/ppt/slides/slide4.xml" Id="R1fd87ea957114e28" /><Relationship Type="http://schemas.openxmlformats.org/officeDocument/2006/relationships/slide" Target="/ppt/slides/slide5.xml" Id="Rdeb066053a034d0d" /><Relationship Type="http://schemas.openxmlformats.org/officeDocument/2006/relationships/slide" Target="/ppt/slides/slide6.xml" Id="Rc8b60be0610442d0" /><Relationship Type="http://schemas.openxmlformats.org/officeDocument/2006/relationships/slide" Target="/ppt/slides/slide7.xml" Id="R03913d01100f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53af72415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519e939334681" /><Relationship Type="http://schemas.openxmlformats.org/officeDocument/2006/relationships/theme" Target="/ppt/slideMasters/theme/theme1.xml" Id="Rb96def8b3c58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519e93933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9c6ee5479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ab0f55245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d0961032c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743b1c542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1de001827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8532dce7f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f482160da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LYKKEBO HOLDING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RØSHOLT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988 088 730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 HOLDING AS</a:t>
            </a:r>
          </a:p>
        </p:txBody>
      </p:sp>
    </p:spTree>
  </p:cSld>
  <p:clrMapOvr>
    <a:masterClrMapping xmlns:a="http://schemas.openxmlformats.org/drawingml/2006/main"/>
  </p:clrMapOvr>
</p:sld>
</file>