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10c24d7c42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9200343ab4e54"/>
  </p:sldMasterIdLst>
  <p:sldIdLst>
    <p:sldId xmlns:r="http://schemas.openxmlformats.org/officeDocument/2006/relationships" id="256" r:id="R4db1b73d58934090"/>
    <p:sldId xmlns:r="http://schemas.openxmlformats.org/officeDocument/2006/relationships" id="257" r:id="R5cd866608ebf40d0"/>
    <p:sldId xmlns:r="http://schemas.openxmlformats.org/officeDocument/2006/relationships" id="258" r:id="R0f81eafce87849fd"/>
    <p:sldId xmlns:r="http://schemas.openxmlformats.org/officeDocument/2006/relationships" id="259" r:id="Rc995cc2b4c324bd6"/>
    <p:sldId xmlns:r="http://schemas.openxmlformats.org/officeDocument/2006/relationships" id="260" r:id="Rc5c40e53fe074fb5"/>
    <p:sldId xmlns:r="http://schemas.openxmlformats.org/officeDocument/2006/relationships" id="261" r:id="R3fde668ad7b04e35"/>
    <p:sldId xmlns:r="http://schemas.openxmlformats.org/officeDocument/2006/relationships" id="262" r:id="Rdb37bc7b2053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9200343ab4e54" /><Relationship Type="http://schemas.openxmlformats.org/officeDocument/2006/relationships/slide" Target="/ppt/slides/slide1.xml" Id="R4db1b73d58934090" /><Relationship Type="http://schemas.openxmlformats.org/officeDocument/2006/relationships/slide" Target="/ppt/slides/slide2.xml" Id="R5cd866608ebf40d0" /><Relationship Type="http://schemas.openxmlformats.org/officeDocument/2006/relationships/slide" Target="/ppt/slides/slide3.xml" Id="R0f81eafce87849fd" /><Relationship Type="http://schemas.openxmlformats.org/officeDocument/2006/relationships/slide" Target="/ppt/slides/slide4.xml" Id="Rc995cc2b4c324bd6" /><Relationship Type="http://schemas.openxmlformats.org/officeDocument/2006/relationships/slide" Target="/ppt/slides/slide5.xml" Id="Rc5c40e53fe074fb5" /><Relationship Type="http://schemas.openxmlformats.org/officeDocument/2006/relationships/slide" Target="/ppt/slides/slide6.xml" Id="R3fde668ad7b04e35" /><Relationship Type="http://schemas.openxmlformats.org/officeDocument/2006/relationships/slide" Target="/ppt/slides/slide7.xml" Id="Rdb37bc7b2053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eade77342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1e08156494b0c" /><Relationship Type="http://schemas.openxmlformats.org/officeDocument/2006/relationships/theme" Target="/ppt/slideMasters/theme/theme1.xml" Id="R16e2cb052fb24c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1e0815649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47655000a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83f776164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c60671932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2d5c1142745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736efafcb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6f999d52b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3c6d2b31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VARGTASS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VARGTASS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57 206 053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57 337 063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BROKKE INGAR  –  94,6 %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BROKKE BJØRG E ROMSAAS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Einerhaugveien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988 094 994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