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b9b85c405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37dbb3b674540"/>
  </p:sldMasterIdLst>
  <p:sldIdLst>
    <p:sldId xmlns:r="http://schemas.openxmlformats.org/officeDocument/2006/relationships" id="256" r:id="R40bdc3ddcaaf4172"/>
    <p:sldId xmlns:r="http://schemas.openxmlformats.org/officeDocument/2006/relationships" id="257" r:id="Re63f91b48cfd46ab"/>
    <p:sldId xmlns:r="http://schemas.openxmlformats.org/officeDocument/2006/relationships" id="258" r:id="R2a4dc645d3b44720"/>
    <p:sldId xmlns:r="http://schemas.openxmlformats.org/officeDocument/2006/relationships" id="259" r:id="Rc2f7cb2940454831"/>
    <p:sldId xmlns:r="http://schemas.openxmlformats.org/officeDocument/2006/relationships" id="260" r:id="R46356489ac0b4ab2"/>
    <p:sldId xmlns:r="http://schemas.openxmlformats.org/officeDocument/2006/relationships" id="261" r:id="R89ad1747137d474f"/>
    <p:sldId xmlns:r="http://schemas.openxmlformats.org/officeDocument/2006/relationships" id="262" r:id="R5b4fac7263c4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37dbb3b674540" /><Relationship Type="http://schemas.openxmlformats.org/officeDocument/2006/relationships/slide" Target="/ppt/slides/slide1.xml" Id="R40bdc3ddcaaf4172" /><Relationship Type="http://schemas.openxmlformats.org/officeDocument/2006/relationships/slide" Target="/ppt/slides/slide2.xml" Id="Re63f91b48cfd46ab" /><Relationship Type="http://schemas.openxmlformats.org/officeDocument/2006/relationships/slide" Target="/ppt/slides/slide3.xml" Id="R2a4dc645d3b44720" /><Relationship Type="http://schemas.openxmlformats.org/officeDocument/2006/relationships/slide" Target="/ppt/slides/slide4.xml" Id="Rc2f7cb2940454831" /><Relationship Type="http://schemas.openxmlformats.org/officeDocument/2006/relationships/slide" Target="/ppt/slides/slide5.xml" Id="R46356489ac0b4ab2" /><Relationship Type="http://schemas.openxmlformats.org/officeDocument/2006/relationships/slide" Target="/ppt/slides/slide6.xml" Id="R89ad1747137d474f" /><Relationship Type="http://schemas.openxmlformats.org/officeDocument/2006/relationships/slide" Target="/ppt/slides/slide7.xml" Id="R5b4fac7263c4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272ed0351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df68147784cca" /><Relationship Type="http://schemas.openxmlformats.org/officeDocument/2006/relationships/theme" Target="/ppt/slideMasters/theme/theme1.xml" Id="Rc3b671e919a8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df6814778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b5de9f7a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b9186089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26aa2c5b8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4bdbc756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6ae7baf9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499351cc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f5432170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TOUCHSTONE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TOUCHSTONE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7 533 202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33 035 487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MELLIN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