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8e97507c124c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1b0cdb95a74dec"/>
  </p:sldMasterIdLst>
  <p:sldIdLst>
    <p:sldId xmlns:r="http://schemas.openxmlformats.org/officeDocument/2006/relationships" id="256" r:id="R69ef27c8f4b14936"/>
    <p:sldId xmlns:r="http://schemas.openxmlformats.org/officeDocument/2006/relationships" id="257" r:id="R6631209ff7034939"/>
    <p:sldId xmlns:r="http://schemas.openxmlformats.org/officeDocument/2006/relationships" id="258" r:id="R5ec1a59d518349ef"/>
    <p:sldId xmlns:r="http://schemas.openxmlformats.org/officeDocument/2006/relationships" id="259" r:id="R76ca281723e649a5"/>
    <p:sldId xmlns:r="http://schemas.openxmlformats.org/officeDocument/2006/relationships" id="260" r:id="Rbcf24d057ee84c5c"/>
    <p:sldId xmlns:r="http://schemas.openxmlformats.org/officeDocument/2006/relationships" id="261" r:id="R495e9efc63bf4afa"/>
    <p:sldId xmlns:r="http://schemas.openxmlformats.org/officeDocument/2006/relationships" id="262" r:id="Re773d5e7a0db44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b0cdb95a74dec" /><Relationship Type="http://schemas.openxmlformats.org/officeDocument/2006/relationships/slide" Target="/ppt/slides/slide1.xml" Id="R69ef27c8f4b14936" /><Relationship Type="http://schemas.openxmlformats.org/officeDocument/2006/relationships/slide" Target="/ppt/slides/slide2.xml" Id="R6631209ff7034939" /><Relationship Type="http://schemas.openxmlformats.org/officeDocument/2006/relationships/slide" Target="/ppt/slides/slide3.xml" Id="R5ec1a59d518349ef" /><Relationship Type="http://schemas.openxmlformats.org/officeDocument/2006/relationships/slide" Target="/ppt/slides/slide4.xml" Id="R76ca281723e649a5" /><Relationship Type="http://schemas.openxmlformats.org/officeDocument/2006/relationships/slide" Target="/ppt/slides/slide5.xml" Id="Rbcf24d057ee84c5c" /><Relationship Type="http://schemas.openxmlformats.org/officeDocument/2006/relationships/slide" Target="/ppt/slides/slide6.xml" Id="R495e9efc63bf4afa" /><Relationship Type="http://schemas.openxmlformats.org/officeDocument/2006/relationships/slide" Target="/ppt/slides/slide7.xml" Id="Re773d5e7a0db44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e67eca88d840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336fe29c34614" /><Relationship Type="http://schemas.openxmlformats.org/officeDocument/2006/relationships/theme" Target="/ppt/slideMasters/theme/theme1.xml" Id="R5077407f6b8240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e336fe29c346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1e366088a43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00c47126945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23878c2c143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cafc5280b46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7b019e1c849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c0cf5288942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6da9086ba4a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TEMPESTAS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TEMPESTAS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TEMPESTAS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TEMPESTAS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TEMPESTAS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TEMPESTAS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3 216 811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18 330 326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19 146 480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TEMPESTAS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TEMPESTAS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Ronny Karlsen, Sjøgangen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rkarlsen@gmail.com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988 102 385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TEMPESTAS AS</a:t>
            </a:r>
          </a:p>
        </p:txBody>
      </p:sp>
    </p:spTree>
  </p:cSld>
  <p:clrMapOvr>
    <a:masterClrMapping xmlns:a="http://schemas.openxmlformats.org/drawingml/2006/main"/>
  </p:clrMapOvr>
</p:sld>
</file>