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70f8a8d5304f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ca13be5bf34c70"/>
  </p:sldMasterIdLst>
  <p:sldIdLst>
    <p:sldId xmlns:r="http://schemas.openxmlformats.org/officeDocument/2006/relationships" id="256" r:id="R83bd83f28d854f1f"/>
    <p:sldId xmlns:r="http://schemas.openxmlformats.org/officeDocument/2006/relationships" id="257" r:id="R81b1243e9946407d"/>
    <p:sldId xmlns:r="http://schemas.openxmlformats.org/officeDocument/2006/relationships" id="258" r:id="R27e05ee708f44982"/>
    <p:sldId xmlns:r="http://schemas.openxmlformats.org/officeDocument/2006/relationships" id="259" r:id="Rf6572bf3524749ca"/>
    <p:sldId xmlns:r="http://schemas.openxmlformats.org/officeDocument/2006/relationships" id="260" r:id="R0b33effd910e4393"/>
    <p:sldId xmlns:r="http://schemas.openxmlformats.org/officeDocument/2006/relationships" id="261" r:id="R836aaa0692c14ec0"/>
    <p:sldId xmlns:r="http://schemas.openxmlformats.org/officeDocument/2006/relationships" id="262" r:id="R3ef38e1059044b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a13be5bf34c70" /><Relationship Type="http://schemas.openxmlformats.org/officeDocument/2006/relationships/slide" Target="/ppt/slides/slide1.xml" Id="R83bd83f28d854f1f" /><Relationship Type="http://schemas.openxmlformats.org/officeDocument/2006/relationships/slide" Target="/ppt/slides/slide2.xml" Id="R81b1243e9946407d" /><Relationship Type="http://schemas.openxmlformats.org/officeDocument/2006/relationships/slide" Target="/ppt/slides/slide3.xml" Id="R27e05ee708f44982" /><Relationship Type="http://schemas.openxmlformats.org/officeDocument/2006/relationships/slide" Target="/ppt/slides/slide4.xml" Id="Rf6572bf3524749ca" /><Relationship Type="http://schemas.openxmlformats.org/officeDocument/2006/relationships/slide" Target="/ppt/slides/slide5.xml" Id="R0b33effd910e4393" /><Relationship Type="http://schemas.openxmlformats.org/officeDocument/2006/relationships/slide" Target="/ppt/slides/slide6.xml" Id="R836aaa0692c14ec0" /><Relationship Type="http://schemas.openxmlformats.org/officeDocument/2006/relationships/slide" Target="/ppt/slides/slide7.xml" Id="R3ef38e1059044b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6cf28bde44f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ed7e0d1be4be8" /><Relationship Type="http://schemas.openxmlformats.org/officeDocument/2006/relationships/theme" Target="/ppt/slideMasters/theme/theme1.xml" Id="R84a5870c8616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ed7e0d1be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f9ffa9dd34b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a2dcc9bf94f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387f33ed441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1c6d15637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1ff297171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c732eafdb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fe754a5df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KLIMA OG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KLIMA OG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244 482 890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31 748 620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26 348 687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21 213 178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97 598 906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KLIMA OG BYGG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Stanseveien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post@klimaogbygg.no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988 106 542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BYGG AS</a:t>
            </a:r>
          </a:p>
        </p:txBody>
      </p:sp>
    </p:spTree>
  </p:cSld>
  <p:clrMapOvr>
    <a:masterClrMapping xmlns:a="http://schemas.openxmlformats.org/drawingml/2006/main"/>
  </p:clrMapOvr>
</p:sld>
</file>