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16c582bba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b4a32c5e44d94"/>
  </p:sldMasterIdLst>
  <p:sldIdLst>
    <p:sldId xmlns:r="http://schemas.openxmlformats.org/officeDocument/2006/relationships" id="256" r:id="R1eb5ef38e7094ae8"/>
    <p:sldId xmlns:r="http://schemas.openxmlformats.org/officeDocument/2006/relationships" id="257" r:id="Rdc8e9d89d6934250"/>
    <p:sldId xmlns:r="http://schemas.openxmlformats.org/officeDocument/2006/relationships" id="258" r:id="R59cb123e02ca4a62"/>
    <p:sldId xmlns:r="http://schemas.openxmlformats.org/officeDocument/2006/relationships" id="259" r:id="Rf3adbdb8d56347ea"/>
    <p:sldId xmlns:r="http://schemas.openxmlformats.org/officeDocument/2006/relationships" id="260" r:id="R94d18fd0433f474b"/>
    <p:sldId xmlns:r="http://schemas.openxmlformats.org/officeDocument/2006/relationships" id="261" r:id="Rcf4a1d0a4c5f4571"/>
    <p:sldId xmlns:r="http://schemas.openxmlformats.org/officeDocument/2006/relationships" id="262" r:id="R3cc367ef499a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b4a32c5e44d94" /><Relationship Type="http://schemas.openxmlformats.org/officeDocument/2006/relationships/slide" Target="/ppt/slides/slide1.xml" Id="R1eb5ef38e7094ae8" /><Relationship Type="http://schemas.openxmlformats.org/officeDocument/2006/relationships/slide" Target="/ppt/slides/slide2.xml" Id="Rdc8e9d89d6934250" /><Relationship Type="http://schemas.openxmlformats.org/officeDocument/2006/relationships/slide" Target="/ppt/slides/slide3.xml" Id="R59cb123e02ca4a62" /><Relationship Type="http://schemas.openxmlformats.org/officeDocument/2006/relationships/slide" Target="/ppt/slides/slide4.xml" Id="Rf3adbdb8d56347ea" /><Relationship Type="http://schemas.openxmlformats.org/officeDocument/2006/relationships/slide" Target="/ppt/slides/slide5.xml" Id="R94d18fd0433f474b" /><Relationship Type="http://schemas.openxmlformats.org/officeDocument/2006/relationships/slide" Target="/ppt/slides/slide6.xml" Id="Rcf4a1d0a4c5f4571" /><Relationship Type="http://schemas.openxmlformats.org/officeDocument/2006/relationships/slide" Target="/ppt/slides/slide7.xml" Id="R3cc367ef499a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5f1a0116e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018aab044214" /><Relationship Type="http://schemas.openxmlformats.org/officeDocument/2006/relationships/theme" Target="/ppt/slideMasters/theme/theme1.xml" Id="R60ee778440aa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d018aab04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7bb0e312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92d266a2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3d1bbcfa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99beaf79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91f74d80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5335929f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b6d3862d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FJELLHEIM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ANLEGG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−278 965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Reinsfjellveien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4904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ANLEGG AS</a:t>
            </a:r>
          </a:p>
        </p:txBody>
      </p:sp>
    </p:spTree>
  </p:cSld>
  <p:clrMapOvr>
    <a:masterClrMapping xmlns:a="http://schemas.openxmlformats.org/drawingml/2006/main"/>
  </p:clrMapOvr>
</p:sld>
</file>