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d98adbb16c45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484cf0eee14e34"/>
  </p:sldMasterIdLst>
  <p:sldIdLst>
    <p:sldId xmlns:r="http://schemas.openxmlformats.org/officeDocument/2006/relationships" id="256" r:id="Rcbc13bf06456483a"/>
    <p:sldId xmlns:r="http://schemas.openxmlformats.org/officeDocument/2006/relationships" id="257" r:id="R9cb381fd29d3464f"/>
    <p:sldId xmlns:r="http://schemas.openxmlformats.org/officeDocument/2006/relationships" id="258" r:id="R73e5fd2a203b4f55"/>
    <p:sldId xmlns:r="http://schemas.openxmlformats.org/officeDocument/2006/relationships" id="259" r:id="Rc27f744473434c53"/>
    <p:sldId xmlns:r="http://schemas.openxmlformats.org/officeDocument/2006/relationships" id="260" r:id="R3c1379ffda264857"/>
    <p:sldId xmlns:r="http://schemas.openxmlformats.org/officeDocument/2006/relationships" id="261" r:id="R97702e4904bc4589"/>
    <p:sldId xmlns:r="http://schemas.openxmlformats.org/officeDocument/2006/relationships" id="262" r:id="Rab635c0ae2254b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484cf0eee14e34" /><Relationship Type="http://schemas.openxmlformats.org/officeDocument/2006/relationships/slide" Target="/ppt/slides/slide1.xml" Id="Rcbc13bf06456483a" /><Relationship Type="http://schemas.openxmlformats.org/officeDocument/2006/relationships/slide" Target="/ppt/slides/slide2.xml" Id="R9cb381fd29d3464f" /><Relationship Type="http://schemas.openxmlformats.org/officeDocument/2006/relationships/slide" Target="/ppt/slides/slide3.xml" Id="R73e5fd2a203b4f55" /><Relationship Type="http://schemas.openxmlformats.org/officeDocument/2006/relationships/slide" Target="/ppt/slides/slide4.xml" Id="Rc27f744473434c53" /><Relationship Type="http://schemas.openxmlformats.org/officeDocument/2006/relationships/slide" Target="/ppt/slides/slide5.xml" Id="R3c1379ffda264857" /><Relationship Type="http://schemas.openxmlformats.org/officeDocument/2006/relationships/slide" Target="/ppt/slides/slide6.xml" Id="R97702e4904bc4589" /><Relationship Type="http://schemas.openxmlformats.org/officeDocument/2006/relationships/slide" Target="/ppt/slides/slide7.xml" Id="Rab635c0ae2254b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65d56e7acc44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ea2a5a9c44d81" /><Relationship Type="http://schemas.openxmlformats.org/officeDocument/2006/relationships/theme" Target="/ppt/slideMasters/theme/theme1.xml" Id="R24bb6e2dec4d40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bea2a5a9c44d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e0bb24aee4a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832d0b8bc47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d9693d04441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2ba84666b4e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a0e94400940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490ad391f4e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bf3834cf744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HALDORSENS MASKINSTASJON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HALDORSENS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HALDORSENS MASKINSTASJON AS ble etablert [år] og holder til i Bugøynes.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HALDORSENS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HALDORSENS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HALDORSENS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427 266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−394 489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−158 642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−947 834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388 652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HALDORSENS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HALDORSEN ODD BJØRN  –  48,8 %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HALDORSEN ELSA M I  –  27,5 %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HASTAD KJELL  –  23,8 %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HALDORSENS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Vestersandveien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9935 Bugøynes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988 115 134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HALDORSENS MASKINSTASJON AS</a:t>
            </a:r>
          </a:p>
        </p:txBody>
      </p:sp>
    </p:spTree>
  </p:cSld>
  <p:clrMapOvr>
    <a:masterClrMapping xmlns:a="http://schemas.openxmlformats.org/drawingml/2006/main"/>
  </p:clrMapOvr>
</p:sld>
</file>