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2b06361b3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5f91959414270"/>
  </p:sldMasterIdLst>
  <p:sldIdLst>
    <p:sldId xmlns:r="http://schemas.openxmlformats.org/officeDocument/2006/relationships" id="256" r:id="R88ebc883576741e7"/>
    <p:sldId xmlns:r="http://schemas.openxmlformats.org/officeDocument/2006/relationships" id="257" r:id="Rda0a8a0d72e147a6"/>
    <p:sldId xmlns:r="http://schemas.openxmlformats.org/officeDocument/2006/relationships" id="258" r:id="Rebe6051581ad46fa"/>
    <p:sldId xmlns:r="http://schemas.openxmlformats.org/officeDocument/2006/relationships" id="259" r:id="R2e5765ddd46349b7"/>
    <p:sldId xmlns:r="http://schemas.openxmlformats.org/officeDocument/2006/relationships" id="260" r:id="R9a2eb95e13b54726"/>
    <p:sldId xmlns:r="http://schemas.openxmlformats.org/officeDocument/2006/relationships" id="261" r:id="R19e908ef7cab43e8"/>
    <p:sldId xmlns:r="http://schemas.openxmlformats.org/officeDocument/2006/relationships" id="262" r:id="R5020d0dce13c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5f91959414270" /><Relationship Type="http://schemas.openxmlformats.org/officeDocument/2006/relationships/slide" Target="/ppt/slides/slide1.xml" Id="R88ebc883576741e7" /><Relationship Type="http://schemas.openxmlformats.org/officeDocument/2006/relationships/slide" Target="/ppt/slides/slide2.xml" Id="Rda0a8a0d72e147a6" /><Relationship Type="http://schemas.openxmlformats.org/officeDocument/2006/relationships/slide" Target="/ppt/slides/slide3.xml" Id="Rebe6051581ad46fa" /><Relationship Type="http://schemas.openxmlformats.org/officeDocument/2006/relationships/slide" Target="/ppt/slides/slide4.xml" Id="R2e5765ddd46349b7" /><Relationship Type="http://schemas.openxmlformats.org/officeDocument/2006/relationships/slide" Target="/ppt/slides/slide5.xml" Id="R9a2eb95e13b54726" /><Relationship Type="http://schemas.openxmlformats.org/officeDocument/2006/relationships/slide" Target="/ppt/slides/slide6.xml" Id="R19e908ef7cab43e8" /><Relationship Type="http://schemas.openxmlformats.org/officeDocument/2006/relationships/slide" Target="/ppt/slides/slide7.xml" Id="R5020d0dce13c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4c64d1f08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1acbb7e342d5" /><Relationship Type="http://schemas.openxmlformats.org/officeDocument/2006/relationships/theme" Target="/ppt/slideMasters/theme/theme1.xml" Id="R17e0bc369117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c1acbb7e3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f93d9c748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fcf8ac7a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98b20d987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4e3883291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4db6193df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92c44270d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054b92c61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BRS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5 612 551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73 392 234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73 713 182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SÆTHER  –  90,7 %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JANICKE THANCKE LARSEN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Fjermstads veg 24C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988 131 938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 HOLDING AS</a:t>
            </a:r>
          </a:p>
        </p:txBody>
      </p:sp>
    </p:spTree>
  </p:cSld>
  <p:clrMapOvr>
    <a:masterClrMapping xmlns:a="http://schemas.openxmlformats.org/drawingml/2006/main"/>
  </p:clrMapOvr>
</p:sld>
</file>