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6686377efe4b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94b2012f1144dd"/>
  </p:sldMasterIdLst>
  <p:sldIdLst>
    <p:sldId xmlns:r="http://schemas.openxmlformats.org/officeDocument/2006/relationships" id="256" r:id="R9dfbf9442f2b4824"/>
    <p:sldId xmlns:r="http://schemas.openxmlformats.org/officeDocument/2006/relationships" id="257" r:id="R9ffa2d0482cf4b89"/>
    <p:sldId xmlns:r="http://schemas.openxmlformats.org/officeDocument/2006/relationships" id="258" r:id="R66b95a90eb134044"/>
    <p:sldId xmlns:r="http://schemas.openxmlformats.org/officeDocument/2006/relationships" id="259" r:id="R5ad18c98fd4d4b4e"/>
    <p:sldId xmlns:r="http://schemas.openxmlformats.org/officeDocument/2006/relationships" id="260" r:id="Red01fe4625b0428e"/>
    <p:sldId xmlns:r="http://schemas.openxmlformats.org/officeDocument/2006/relationships" id="261" r:id="R6fe665471425447b"/>
    <p:sldId xmlns:r="http://schemas.openxmlformats.org/officeDocument/2006/relationships" id="262" r:id="R0ded0007f1c348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4b2012f1144dd" /><Relationship Type="http://schemas.openxmlformats.org/officeDocument/2006/relationships/slide" Target="/ppt/slides/slide1.xml" Id="R9dfbf9442f2b4824" /><Relationship Type="http://schemas.openxmlformats.org/officeDocument/2006/relationships/slide" Target="/ppt/slides/slide2.xml" Id="R9ffa2d0482cf4b89" /><Relationship Type="http://schemas.openxmlformats.org/officeDocument/2006/relationships/slide" Target="/ppt/slides/slide3.xml" Id="R66b95a90eb134044" /><Relationship Type="http://schemas.openxmlformats.org/officeDocument/2006/relationships/slide" Target="/ppt/slides/slide4.xml" Id="R5ad18c98fd4d4b4e" /><Relationship Type="http://schemas.openxmlformats.org/officeDocument/2006/relationships/slide" Target="/ppt/slides/slide5.xml" Id="Red01fe4625b0428e" /><Relationship Type="http://schemas.openxmlformats.org/officeDocument/2006/relationships/slide" Target="/ppt/slides/slide6.xml" Id="R6fe665471425447b" /><Relationship Type="http://schemas.openxmlformats.org/officeDocument/2006/relationships/slide" Target="/ppt/slides/slide7.xml" Id="R0ded0007f1c348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f00ad32cd74e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0f07d260e4b6f" /><Relationship Type="http://schemas.openxmlformats.org/officeDocument/2006/relationships/theme" Target="/ppt/slideMasters/theme/theme1.xml" Id="Re3e79484c1c04f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20f07d260e4b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027e20edb4f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0f380352b49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671d40a0849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ef1a95c7a47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b7752f89340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9695107434a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68bba76d341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RØNNINGEN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RØNNINGEN MASKIN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55 191 377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−1 773 319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786 904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31 417 486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40 008 640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RØNNINGEN ERIK KRISTIAN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RØNNINGEN HÅKON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RØNNINGEN INGER KARINE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RØNNINGEN OLE KRISTIAN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90 32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erik@ronningenmaskin.no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988 132 020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RØNNINGEN MASKIN AS</a:t>
            </a:r>
          </a:p>
        </p:txBody>
      </p:sp>
    </p:spTree>
  </p:cSld>
  <p:clrMapOvr>
    <a:masterClrMapping xmlns:a="http://schemas.openxmlformats.org/drawingml/2006/main"/>
  </p:clrMapOvr>
</p:sld>
</file>