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23c5d10aa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7b9634c214fd5"/>
  </p:sldMasterIdLst>
  <p:sldIdLst>
    <p:sldId xmlns:r="http://schemas.openxmlformats.org/officeDocument/2006/relationships" id="256" r:id="Rdcda3238d78c49db"/>
    <p:sldId xmlns:r="http://schemas.openxmlformats.org/officeDocument/2006/relationships" id="257" r:id="Rc99bca745b2d4347"/>
    <p:sldId xmlns:r="http://schemas.openxmlformats.org/officeDocument/2006/relationships" id="258" r:id="R614e907fa3904897"/>
    <p:sldId xmlns:r="http://schemas.openxmlformats.org/officeDocument/2006/relationships" id="259" r:id="R15b996c01d874d86"/>
    <p:sldId xmlns:r="http://schemas.openxmlformats.org/officeDocument/2006/relationships" id="260" r:id="R16f378a5af444749"/>
    <p:sldId xmlns:r="http://schemas.openxmlformats.org/officeDocument/2006/relationships" id="261" r:id="R4deadd4507794367"/>
    <p:sldId xmlns:r="http://schemas.openxmlformats.org/officeDocument/2006/relationships" id="262" r:id="Ra4dbb55043b5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7b9634c214fd5" /><Relationship Type="http://schemas.openxmlformats.org/officeDocument/2006/relationships/slide" Target="/ppt/slides/slide1.xml" Id="Rdcda3238d78c49db" /><Relationship Type="http://schemas.openxmlformats.org/officeDocument/2006/relationships/slide" Target="/ppt/slides/slide2.xml" Id="Rc99bca745b2d4347" /><Relationship Type="http://schemas.openxmlformats.org/officeDocument/2006/relationships/slide" Target="/ppt/slides/slide3.xml" Id="R614e907fa3904897" /><Relationship Type="http://schemas.openxmlformats.org/officeDocument/2006/relationships/slide" Target="/ppt/slides/slide4.xml" Id="R15b996c01d874d86" /><Relationship Type="http://schemas.openxmlformats.org/officeDocument/2006/relationships/slide" Target="/ppt/slides/slide5.xml" Id="R16f378a5af444749" /><Relationship Type="http://schemas.openxmlformats.org/officeDocument/2006/relationships/slide" Target="/ppt/slides/slide6.xml" Id="R4deadd4507794367" /><Relationship Type="http://schemas.openxmlformats.org/officeDocument/2006/relationships/slide" Target="/ppt/slides/slide7.xml" Id="Ra4dbb55043b5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4dca60db0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857f8aca74424" /><Relationship Type="http://schemas.openxmlformats.org/officeDocument/2006/relationships/theme" Target="/ppt/slideMasters/theme/theme1.xml" Id="Rccfbf35d86c6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857f8aca7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72244a26d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0032bce50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92932dc26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133d6d12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215c23908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781845254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eeb85de89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WIKSÉN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WIKSÉN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10 298 484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WIKSÉN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Jørnstadveien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988 147 796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