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2a5d8c8d2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a80eaf9394b24"/>
  </p:sldMasterIdLst>
  <p:sldIdLst>
    <p:sldId xmlns:r="http://schemas.openxmlformats.org/officeDocument/2006/relationships" id="256" r:id="Rb856e79ebbc04bb1"/>
    <p:sldId xmlns:r="http://schemas.openxmlformats.org/officeDocument/2006/relationships" id="257" r:id="R9627fb60098643b9"/>
    <p:sldId xmlns:r="http://schemas.openxmlformats.org/officeDocument/2006/relationships" id="258" r:id="R9d5e0be2e5b443ac"/>
    <p:sldId xmlns:r="http://schemas.openxmlformats.org/officeDocument/2006/relationships" id="259" r:id="R42ab5c731fc64ee3"/>
    <p:sldId xmlns:r="http://schemas.openxmlformats.org/officeDocument/2006/relationships" id="260" r:id="R53975a43d943490b"/>
    <p:sldId xmlns:r="http://schemas.openxmlformats.org/officeDocument/2006/relationships" id="261" r:id="Rfe34ea53d5944396"/>
    <p:sldId xmlns:r="http://schemas.openxmlformats.org/officeDocument/2006/relationships" id="262" r:id="R50525b8b69aa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a80eaf9394b24" /><Relationship Type="http://schemas.openxmlformats.org/officeDocument/2006/relationships/slide" Target="/ppt/slides/slide1.xml" Id="Rb856e79ebbc04bb1" /><Relationship Type="http://schemas.openxmlformats.org/officeDocument/2006/relationships/slide" Target="/ppt/slides/slide2.xml" Id="R9627fb60098643b9" /><Relationship Type="http://schemas.openxmlformats.org/officeDocument/2006/relationships/slide" Target="/ppt/slides/slide3.xml" Id="R9d5e0be2e5b443ac" /><Relationship Type="http://schemas.openxmlformats.org/officeDocument/2006/relationships/slide" Target="/ppt/slides/slide4.xml" Id="R42ab5c731fc64ee3" /><Relationship Type="http://schemas.openxmlformats.org/officeDocument/2006/relationships/slide" Target="/ppt/slides/slide5.xml" Id="R53975a43d943490b" /><Relationship Type="http://schemas.openxmlformats.org/officeDocument/2006/relationships/slide" Target="/ppt/slides/slide6.xml" Id="Rfe34ea53d5944396" /><Relationship Type="http://schemas.openxmlformats.org/officeDocument/2006/relationships/slide" Target="/ppt/slides/slide7.xml" Id="R50525b8b69aa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de14cc0fd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0f3dc1534187" /><Relationship Type="http://schemas.openxmlformats.org/officeDocument/2006/relationships/theme" Target="/ppt/slideMasters/theme/theme1.xml" Id="Rd2ed30c7aebe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d0f3dc153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e8e937fb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826472e6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2e866b3f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eb9a37784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4e4dc016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1f79eeb2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10f8a579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124 004 149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128 789 124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 FRANK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Emanuel Mohns veg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FAUSKEN INVEST AS</a:t>
            </a:r>
          </a:p>
        </p:txBody>
      </p:sp>
    </p:spTree>
  </p:cSld>
  <p:clrMapOvr>
    <a:masterClrMapping xmlns:a="http://schemas.openxmlformats.org/drawingml/2006/main"/>
  </p:clrMapOvr>
</p:sld>
</file>