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4b304991b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4b73df501487d"/>
  </p:sldMasterIdLst>
  <p:sldIdLst>
    <p:sldId xmlns:r="http://schemas.openxmlformats.org/officeDocument/2006/relationships" id="256" r:id="R306cd610031e4e03"/>
    <p:sldId xmlns:r="http://schemas.openxmlformats.org/officeDocument/2006/relationships" id="257" r:id="R13ee323a1b97450e"/>
    <p:sldId xmlns:r="http://schemas.openxmlformats.org/officeDocument/2006/relationships" id="258" r:id="R9340a1bfb4f24832"/>
    <p:sldId xmlns:r="http://schemas.openxmlformats.org/officeDocument/2006/relationships" id="259" r:id="Rcd69c80af03e4c65"/>
    <p:sldId xmlns:r="http://schemas.openxmlformats.org/officeDocument/2006/relationships" id="260" r:id="R5ea8e2dd7f4c4b86"/>
    <p:sldId xmlns:r="http://schemas.openxmlformats.org/officeDocument/2006/relationships" id="261" r:id="R79544d2cd14e4867"/>
    <p:sldId xmlns:r="http://schemas.openxmlformats.org/officeDocument/2006/relationships" id="262" r:id="R27ffffd14f36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4b73df501487d" /><Relationship Type="http://schemas.openxmlformats.org/officeDocument/2006/relationships/slide" Target="/ppt/slides/slide1.xml" Id="R306cd610031e4e03" /><Relationship Type="http://schemas.openxmlformats.org/officeDocument/2006/relationships/slide" Target="/ppt/slides/slide2.xml" Id="R13ee323a1b97450e" /><Relationship Type="http://schemas.openxmlformats.org/officeDocument/2006/relationships/slide" Target="/ppt/slides/slide3.xml" Id="R9340a1bfb4f24832" /><Relationship Type="http://schemas.openxmlformats.org/officeDocument/2006/relationships/slide" Target="/ppt/slides/slide4.xml" Id="Rcd69c80af03e4c65" /><Relationship Type="http://schemas.openxmlformats.org/officeDocument/2006/relationships/slide" Target="/ppt/slides/slide5.xml" Id="R5ea8e2dd7f4c4b86" /><Relationship Type="http://schemas.openxmlformats.org/officeDocument/2006/relationships/slide" Target="/ppt/slides/slide6.xml" Id="R79544d2cd14e4867" /><Relationship Type="http://schemas.openxmlformats.org/officeDocument/2006/relationships/slide" Target="/ppt/slides/slide7.xml" Id="R27ffffd14f36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35667a5f9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dbb1e678432c" /><Relationship Type="http://schemas.openxmlformats.org/officeDocument/2006/relationships/theme" Target="/ppt/slideMasters/theme/theme1.xml" Id="Ra52dff3a9809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4dbb1e678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457bd05b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d2d4373dc42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5779c0b5b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9207b0110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c4bc0d7a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0df8c274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435e1e75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GEIR LØTVEIT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GEIR LØTVEIT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840 196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1 561 091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LØTVEIT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988 149 128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GEIR LØTVEIT AS</a:t>
            </a:r>
          </a:p>
        </p:txBody>
      </p:sp>
    </p:spTree>
  </p:cSld>
  <p:clrMapOvr>
    <a:masterClrMapping xmlns:a="http://schemas.openxmlformats.org/drawingml/2006/main"/>
  </p:clrMapOvr>
</p:sld>
</file>