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14e1979a8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4908845204ca2"/>
  </p:sldMasterIdLst>
  <p:sldIdLst>
    <p:sldId xmlns:r="http://schemas.openxmlformats.org/officeDocument/2006/relationships" id="256" r:id="Rb2648a0911bd420a"/>
    <p:sldId xmlns:r="http://schemas.openxmlformats.org/officeDocument/2006/relationships" id="257" r:id="R6a43252578314e45"/>
    <p:sldId xmlns:r="http://schemas.openxmlformats.org/officeDocument/2006/relationships" id="258" r:id="Re76b447517054f6a"/>
    <p:sldId xmlns:r="http://schemas.openxmlformats.org/officeDocument/2006/relationships" id="259" r:id="Rd6f0937e41e1491a"/>
    <p:sldId xmlns:r="http://schemas.openxmlformats.org/officeDocument/2006/relationships" id="260" r:id="R0f44e48b6c634d89"/>
    <p:sldId xmlns:r="http://schemas.openxmlformats.org/officeDocument/2006/relationships" id="261" r:id="R8aa9059e60184243"/>
    <p:sldId xmlns:r="http://schemas.openxmlformats.org/officeDocument/2006/relationships" id="262" r:id="Rf25f16278b01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4908845204ca2" /><Relationship Type="http://schemas.openxmlformats.org/officeDocument/2006/relationships/slide" Target="/ppt/slides/slide1.xml" Id="Rb2648a0911bd420a" /><Relationship Type="http://schemas.openxmlformats.org/officeDocument/2006/relationships/slide" Target="/ppt/slides/slide2.xml" Id="R6a43252578314e45" /><Relationship Type="http://schemas.openxmlformats.org/officeDocument/2006/relationships/slide" Target="/ppt/slides/slide3.xml" Id="Re76b447517054f6a" /><Relationship Type="http://schemas.openxmlformats.org/officeDocument/2006/relationships/slide" Target="/ppt/slides/slide4.xml" Id="Rd6f0937e41e1491a" /><Relationship Type="http://schemas.openxmlformats.org/officeDocument/2006/relationships/slide" Target="/ppt/slides/slide5.xml" Id="R0f44e48b6c634d89" /><Relationship Type="http://schemas.openxmlformats.org/officeDocument/2006/relationships/slide" Target="/ppt/slides/slide6.xml" Id="R8aa9059e60184243" /><Relationship Type="http://schemas.openxmlformats.org/officeDocument/2006/relationships/slide" Target="/ppt/slides/slide7.xml" Id="Rf25f16278b01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a2f2018e9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cc8dc44954c9a" /><Relationship Type="http://schemas.openxmlformats.org/officeDocument/2006/relationships/theme" Target="/ppt/slideMasters/theme/theme1.xml" Id="Rd92add4b8e53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cc8dc4495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4b8c54d2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e1a05256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2d8dc9df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ade46928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3242429b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36520605d41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b8076b67d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HERMAN FROST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HERMAN FROST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HERMAN FROST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HERMAN FROST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HERMAN FROST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HERMAN FROST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4 290 599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−1 057 384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−138 303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HERMAN FROST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 BJØRG NÆSS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 HERMAN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HERMAN FROST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Hoemshøgda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988 160 237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HERMAN FROST AS</a:t>
            </a:r>
          </a:p>
        </p:txBody>
      </p:sp>
    </p:spTree>
  </p:cSld>
  <p:clrMapOvr>
    <a:masterClrMapping xmlns:a="http://schemas.openxmlformats.org/drawingml/2006/main"/>
  </p:clrMapOvr>
</p:sld>
</file>