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728b4d48284d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45eec356814ee4"/>
  </p:sldMasterIdLst>
  <p:sldIdLst>
    <p:sldId xmlns:r="http://schemas.openxmlformats.org/officeDocument/2006/relationships" id="256" r:id="R2a35614332374b1c"/>
    <p:sldId xmlns:r="http://schemas.openxmlformats.org/officeDocument/2006/relationships" id="257" r:id="Rac4e269221eb493b"/>
    <p:sldId xmlns:r="http://schemas.openxmlformats.org/officeDocument/2006/relationships" id="258" r:id="R11fdbaee5e534fe4"/>
    <p:sldId xmlns:r="http://schemas.openxmlformats.org/officeDocument/2006/relationships" id="259" r:id="Re0d201f00d3943c9"/>
    <p:sldId xmlns:r="http://schemas.openxmlformats.org/officeDocument/2006/relationships" id="260" r:id="R3edf7ab145644c9d"/>
    <p:sldId xmlns:r="http://schemas.openxmlformats.org/officeDocument/2006/relationships" id="261" r:id="R80161241f6f64f86"/>
    <p:sldId xmlns:r="http://schemas.openxmlformats.org/officeDocument/2006/relationships" id="262" r:id="Rb26607b9ce2f47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5eec356814ee4" /><Relationship Type="http://schemas.openxmlformats.org/officeDocument/2006/relationships/slide" Target="/ppt/slides/slide1.xml" Id="R2a35614332374b1c" /><Relationship Type="http://schemas.openxmlformats.org/officeDocument/2006/relationships/slide" Target="/ppt/slides/slide2.xml" Id="Rac4e269221eb493b" /><Relationship Type="http://schemas.openxmlformats.org/officeDocument/2006/relationships/slide" Target="/ppt/slides/slide3.xml" Id="R11fdbaee5e534fe4" /><Relationship Type="http://schemas.openxmlformats.org/officeDocument/2006/relationships/slide" Target="/ppt/slides/slide4.xml" Id="Re0d201f00d3943c9" /><Relationship Type="http://schemas.openxmlformats.org/officeDocument/2006/relationships/slide" Target="/ppt/slides/slide5.xml" Id="R3edf7ab145644c9d" /><Relationship Type="http://schemas.openxmlformats.org/officeDocument/2006/relationships/slide" Target="/ppt/slides/slide6.xml" Id="R80161241f6f64f86" /><Relationship Type="http://schemas.openxmlformats.org/officeDocument/2006/relationships/slide" Target="/ppt/slides/slide7.xml" Id="Rb26607b9ce2f47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1b64ec3da4f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3775c0b314b5e" /><Relationship Type="http://schemas.openxmlformats.org/officeDocument/2006/relationships/theme" Target="/ppt/slideMasters/theme/theme1.xml" Id="R2157b20536ec4f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13775c0b314b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2693daec44d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2c168a5914e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7928feb304d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ba3cc4e584a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9e4f2f37246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88e09009749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e9af3443745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VARG AS ble etablert [år] og holder til i Åsgreina.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19 450 792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18 770 567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18 919 994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155 125 555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175 491 065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 KARL MARTIN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HELGA KRISTINE NORDBY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 GRETHE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 KARL KRISTOFFER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Åsvegen 309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2033 Åsgreina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988 162 043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 AS</a:t>
            </a:r>
          </a:p>
        </p:txBody>
      </p:sp>
    </p:spTree>
  </p:cSld>
  <p:clrMapOvr>
    <a:masterClrMapping xmlns:a="http://schemas.openxmlformats.org/drawingml/2006/main"/>
  </p:clrMapOvr>
</p:sld>
</file>