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d1a93b30e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0920d5b5742f3"/>
  </p:sldMasterIdLst>
  <p:sldIdLst>
    <p:sldId xmlns:r="http://schemas.openxmlformats.org/officeDocument/2006/relationships" id="256" r:id="Re175b60cdca6432b"/>
    <p:sldId xmlns:r="http://schemas.openxmlformats.org/officeDocument/2006/relationships" id="257" r:id="Rfb990ba455864657"/>
    <p:sldId xmlns:r="http://schemas.openxmlformats.org/officeDocument/2006/relationships" id="258" r:id="R6155511b737045d6"/>
    <p:sldId xmlns:r="http://schemas.openxmlformats.org/officeDocument/2006/relationships" id="259" r:id="R9cf3055a1f39444e"/>
    <p:sldId xmlns:r="http://schemas.openxmlformats.org/officeDocument/2006/relationships" id="260" r:id="R96db27ffbe3647d1"/>
    <p:sldId xmlns:r="http://schemas.openxmlformats.org/officeDocument/2006/relationships" id="261" r:id="R84ec1698e6684280"/>
    <p:sldId xmlns:r="http://schemas.openxmlformats.org/officeDocument/2006/relationships" id="262" r:id="Rddb92a23ca4c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0920d5b5742f3" /><Relationship Type="http://schemas.openxmlformats.org/officeDocument/2006/relationships/slide" Target="/ppt/slides/slide1.xml" Id="Re175b60cdca6432b" /><Relationship Type="http://schemas.openxmlformats.org/officeDocument/2006/relationships/slide" Target="/ppt/slides/slide2.xml" Id="Rfb990ba455864657" /><Relationship Type="http://schemas.openxmlformats.org/officeDocument/2006/relationships/slide" Target="/ppt/slides/slide3.xml" Id="R6155511b737045d6" /><Relationship Type="http://schemas.openxmlformats.org/officeDocument/2006/relationships/slide" Target="/ppt/slides/slide4.xml" Id="R9cf3055a1f39444e" /><Relationship Type="http://schemas.openxmlformats.org/officeDocument/2006/relationships/slide" Target="/ppt/slides/slide5.xml" Id="R96db27ffbe3647d1" /><Relationship Type="http://schemas.openxmlformats.org/officeDocument/2006/relationships/slide" Target="/ppt/slides/slide6.xml" Id="R84ec1698e6684280" /><Relationship Type="http://schemas.openxmlformats.org/officeDocument/2006/relationships/slide" Target="/ppt/slides/slide7.xml" Id="Rddb92a23ca4c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bb0cd18ed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028fda1a46a4" /><Relationship Type="http://schemas.openxmlformats.org/officeDocument/2006/relationships/theme" Target="/ppt/slideMasters/theme/theme1.xml" Id="R4c61cb17fddc4f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9028fda1a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ad96ab99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77c7d250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ffb4ee78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6f5960a2b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d8494579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ca3bcaff4a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da91c88da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154 111 597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156 559 919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MORTEN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HELLENES HILDE GUNN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