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c8c90f710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4dcef6e0d427a"/>
  </p:sldMasterIdLst>
  <p:sldIdLst>
    <p:sldId xmlns:r="http://schemas.openxmlformats.org/officeDocument/2006/relationships" id="256" r:id="R742c1debdfe64365"/>
    <p:sldId xmlns:r="http://schemas.openxmlformats.org/officeDocument/2006/relationships" id="257" r:id="Rc4f77fefa8e54eb9"/>
    <p:sldId xmlns:r="http://schemas.openxmlformats.org/officeDocument/2006/relationships" id="258" r:id="R4560820599b54e22"/>
    <p:sldId xmlns:r="http://schemas.openxmlformats.org/officeDocument/2006/relationships" id="259" r:id="R46bfd6c08fe140cd"/>
    <p:sldId xmlns:r="http://schemas.openxmlformats.org/officeDocument/2006/relationships" id="260" r:id="R172ede33de8d4a8c"/>
    <p:sldId xmlns:r="http://schemas.openxmlformats.org/officeDocument/2006/relationships" id="261" r:id="R032723c726224e79"/>
    <p:sldId xmlns:r="http://schemas.openxmlformats.org/officeDocument/2006/relationships" id="262" r:id="Ra67f5411835a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4dcef6e0d427a" /><Relationship Type="http://schemas.openxmlformats.org/officeDocument/2006/relationships/slide" Target="/ppt/slides/slide1.xml" Id="R742c1debdfe64365" /><Relationship Type="http://schemas.openxmlformats.org/officeDocument/2006/relationships/slide" Target="/ppt/slides/slide2.xml" Id="Rc4f77fefa8e54eb9" /><Relationship Type="http://schemas.openxmlformats.org/officeDocument/2006/relationships/slide" Target="/ppt/slides/slide3.xml" Id="R4560820599b54e22" /><Relationship Type="http://schemas.openxmlformats.org/officeDocument/2006/relationships/slide" Target="/ppt/slides/slide4.xml" Id="R46bfd6c08fe140cd" /><Relationship Type="http://schemas.openxmlformats.org/officeDocument/2006/relationships/slide" Target="/ppt/slides/slide5.xml" Id="R172ede33de8d4a8c" /><Relationship Type="http://schemas.openxmlformats.org/officeDocument/2006/relationships/slide" Target="/ppt/slides/slide6.xml" Id="R032723c726224e79" /><Relationship Type="http://schemas.openxmlformats.org/officeDocument/2006/relationships/slide" Target="/ppt/slides/slide7.xml" Id="Ra67f5411835a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050929c1f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21b36364840c2" /><Relationship Type="http://schemas.openxmlformats.org/officeDocument/2006/relationships/theme" Target="/ppt/slideMasters/theme/theme1.xml" Id="R7db1ace4016642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21b363648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f237787174a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054377b3a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cde330f62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5e0fbda16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d3e152bfd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dcb4a5af541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f79604220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KVIKSVIK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KVIKSVIK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65 905 887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65 905 887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MONG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49 25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988 167 754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KVIKSVIK AS</a:t>
            </a:r>
          </a:p>
        </p:txBody>
      </p:sp>
    </p:spTree>
  </p:cSld>
  <p:clrMapOvr>
    <a:masterClrMapping xmlns:a="http://schemas.openxmlformats.org/drawingml/2006/main"/>
  </p:clrMapOvr>
</p:sld>
</file>